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433" r:id="rId3"/>
    <p:sldId id="4425" r:id="rId4"/>
    <p:sldId id="443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84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C27ED-26A9-4455-BF2B-E37043C303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F54551-9FC1-4FAF-B361-22AAAE374F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41566-8635-4243-AD9F-325DCC434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49DC-642B-46BE-B78A-9B9F7823B6E0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D0756-B987-4657-8D92-58085E8AA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5C1AC-56F0-4FF0-BBBF-61ABF379C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967B2-48E3-43A4-895F-5C2546582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80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460A9-A40B-42F0-B376-1999C2AA2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FCB065-C00A-4B58-9107-B1B58FBD2F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B1E36-1D54-4E9B-B9AA-F6D779AFD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49DC-642B-46BE-B78A-9B9F7823B6E0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C58FD-BE07-443D-B6C8-C99A0D50B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63025-0440-4129-BD02-49F470CE8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967B2-48E3-43A4-895F-5C2546582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031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AB941-3658-4ED5-9692-4CEC51EDDD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4C3CE0-9063-4096-82EE-D4B6AE325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A849D-34D5-422B-9492-08DF9295B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49DC-642B-46BE-B78A-9B9F7823B6E0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55786-306A-44F8-8AAC-41D6F2C73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CAA19-97FD-4C44-A1AE-B0B9E1812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967B2-48E3-43A4-895F-5C2546582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29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03F4E8CF-B4C9-6B49-8E84-4267A59A0EC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64552" y="1779022"/>
            <a:ext cx="2639390" cy="29685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051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911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B96F7AA7-1BA1-1B43-AFD5-36CE7D139F1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43915" y="1607049"/>
            <a:ext cx="3164528" cy="2991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051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673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629E3E8-A3F7-4FCF-8B7D-F52CE3ACA60E}"/>
              </a:ext>
            </a:extLst>
          </p:cNvPr>
          <p:cNvCxnSpPr>
            <a:cxnSpLocks/>
          </p:cNvCxnSpPr>
          <p:nvPr userDrawn="1"/>
        </p:nvCxnSpPr>
        <p:spPr>
          <a:xfrm flipV="1">
            <a:off x="1377538" y="6026721"/>
            <a:ext cx="10616540" cy="41564"/>
          </a:xfrm>
          <a:prstGeom prst="line">
            <a:avLst/>
          </a:prstGeom>
          <a:ln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B84A26F-E3C7-4846-BD1B-461345D38674}"/>
              </a:ext>
            </a:extLst>
          </p:cNvPr>
          <p:cNvCxnSpPr>
            <a:cxnSpLocks/>
          </p:cNvCxnSpPr>
          <p:nvPr userDrawn="1"/>
        </p:nvCxnSpPr>
        <p:spPr>
          <a:xfrm flipV="1">
            <a:off x="1377538" y="798016"/>
            <a:ext cx="0" cy="5270269"/>
          </a:xfrm>
          <a:prstGeom prst="straightConnector1">
            <a:avLst/>
          </a:prstGeom>
          <a:ln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5A6F4BE-30C8-49C0-839B-01A44546CF2B}"/>
              </a:ext>
            </a:extLst>
          </p:cNvPr>
          <p:cNvCxnSpPr>
            <a:cxnSpLocks/>
          </p:cNvCxnSpPr>
          <p:nvPr userDrawn="1"/>
        </p:nvCxnSpPr>
        <p:spPr>
          <a:xfrm>
            <a:off x="1203854" y="3333997"/>
            <a:ext cx="359228" cy="0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4DE7F88-F4E7-4481-8922-C04023AAB70B}"/>
              </a:ext>
            </a:extLst>
          </p:cNvPr>
          <p:cNvCxnSpPr>
            <a:cxnSpLocks/>
          </p:cNvCxnSpPr>
          <p:nvPr userDrawn="1"/>
        </p:nvCxnSpPr>
        <p:spPr>
          <a:xfrm flipV="1">
            <a:off x="1377538" y="739234"/>
            <a:ext cx="0" cy="2544293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64F968CC-CF4F-42B1-86CF-8393647B1B84}"/>
              </a:ext>
            </a:extLst>
          </p:cNvPr>
          <p:cNvSpPr txBox="1"/>
          <p:nvPr userDrawn="1"/>
        </p:nvSpPr>
        <p:spPr>
          <a:xfrm>
            <a:off x="133052" y="85490"/>
            <a:ext cx="4269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Journey Map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31E7DEA-47BE-491C-A5F7-373FF480AC38}"/>
              </a:ext>
            </a:extLst>
          </p:cNvPr>
          <p:cNvCxnSpPr/>
          <p:nvPr userDrawn="1"/>
        </p:nvCxnSpPr>
        <p:spPr>
          <a:xfrm>
            <a:off x="1715984" y="3333997"/>
            <a:ext cx="990402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A88A8F3-46D2-6382-31FB-B4E1CC37FD85}"/>
              </a:ext>
            </a:extLst>
          </p:cNvPr>
          <p:cNvCxnSpPr>
            <a:cxnSpLocks/>
          </p:cNvCxnSpPr>
          <p:nvPr userDrawn="1"/>
        </p:nvCxnSpPr>
        <p:spPr>
          <a:xfrm>
            <a:off x="1377538" y="3381492"/>
            <a:ext cx="0" cy="2686793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2354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3EEBD-FFDC-48FE-85BA-D6BEF7E66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18AEAD-91D3-4CA0-B732-ADB9C5D06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C608A-7F46-484B-A28E-A181E3C9B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49DC-642B-46BE-B78A-9B9F7823B6E0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248BC-6737-4A18-995D-0331B39C7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8B729-88A6-4B65-B8E2-9F04F5367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967B2-48E3-43A4-895F-5C2546582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14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35867-02A6-4931-A72F-5BC596231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9B2F2-6A88-4A52-9F15-ACA1ECD5E9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C27412-7D63-4E54-B820-D1B4B5CD10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44C0C6-1180-4888-96A2-4997A4CD5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49DC-642B-46BE-B78A-9B9F7823B6E0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F61135-A404-4D9B-9AD2-4984FB6C6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921331-2695-455E-A061-B0E60F0C6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967B2-48E3-43A4-895F-5C2546582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754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A71BB-280E-4A3F-9430-5490F2EB1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7E69A-2728-491A-A9A7-2A926B7D0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FFBD88-EF15-425E-8F71-CBDFF3DB6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63CB08-F065-4118-8EBF-4EFD193E5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3E2F05-2FEA-4A90-A6C0-B016227DFC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85182D-6D6D-4157-9607-56BB06D75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49DC-642B-46BE-B78A-9B9F7823B6E0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A5FE4D-0FE6-4BA2-8CEE-32E3F7346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BF99EA-4E49-4DED-81AA-D9A81F458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967B2-48E3-43A4-895F-5C2546582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497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DECCC-15C9-48C0-A084-1E062C2B9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7DDF6D-9045-4C61-BD29-2DB520EA7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49DC-642B-46BE-B78A-9B9F7823B6E0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61C950-0314-4827-8C70-18B0D10BD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69EB21-195A-4587-A070-AE5DB4E9E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967B2-48E3-43A4-895F-5C2546582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15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6D11A8-FA4E-4190-B20B-68ED1A0DA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49DC-642B-46BE-B78A-9B9F7823B6E0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C9B780-0282-4B24-819C-CFC362837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C9A4DB-B982-4221-BB86-6CC5D7DEF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967B2-48E3-43A4-895F-5C2546582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467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FF31C-2EF2-44AC-8B5F-593EC81D6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A1181-999D-4EAC-8CE2-44FCC043B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449AF3-7F38-4C17-915D-F4BC2AFD70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749658-267C-454F-A311-C579F2C2B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49DC-642B-46BE-B78A-9B9F7823B6E0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52525D-3191-4093-8F62-7E45DEE17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3EC87A-B97C-4586-A100-C71D9717E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967B2-48E3-43A4-895F-5C2546582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81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E0F22-1B1F-43C6-934B-4713B8E76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25F3D1-C2AA-4D32-A0F5-4C3EA630F4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1363A2-E448-4A53-B93E-9BB703C7F5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9D9D3-F5B1-4ABE-920A-34E883E29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349DC-642B-46BE-B78A-9B9F7823B6E0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03FE73-BA4D-4CE6-8EE9-C31B060BE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99DC2-297B-4867-94D3-3A6D22A7F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967B2-48E3-43A4-895F-5C2546582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5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CAD708-2B84-4102-B479-04A03FC16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246BB-4BA1-431B-8C28-159667813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4C6E3-8021-4E0E-84BB-69B09F2CD0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349DC-642B-46BE-B78A-9B9F7823B6E0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00AFF-08E4-4E86-89DD-758244E843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EB872-7B1E-4625-8F8D-E7206F1214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967B2-48E3-43A4-895F-5C2546582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571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dolphin-mammal-animal-marine-597527/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en/photo/802177" TargetMode="Externa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FF15603-6974-49A5-B692-FFCEF700F65D}"/>
              </a:ext>
            </a:extLst>
          </p:cNvPr>
          <p:cNvSpPr/>
          <p:nvPr/>
        </p:nvSpPr>
        <p:spPr>
          <a:xfrm>
            <a:off x="1870281" y="3134042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9B9A3FB-5AA0-4A90-9E98-A4299DC0785A}"/>
              </a:ext>
            </a:extLst>
          </p:cNvPr>
          <p:cNvSpPr/>
          <p:nvPr/>
        </p:nvSpPr>
        <p:spPr>
          <a:xfrm>
            <a:off x="2679368" y="3134042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7A25C7E-AA88-4FD2-936B-82F23E4F2043}"/>
              </a:ext>
            </a:extLst>
          </p:cNvPr>
          <p:cNvSpPr/>
          <p:nvPr/>
        </p:nvSpPr>
        <p:spPr>
          <a:xfrm>
            <a:off x="3492974" y="3128096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2BC1DC8-20A5-4554-A60F-0D366EDF48D9}"/>
              </a:ext>
            </a:extLst>
          </p:cNvPr>
          <p:cNvSpPr/>
          <p:nvPr/>
        </p:nvSpPr>
        <p:spPr>
          <a:xfrm>
            <a:off x="4289488" y="3128101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AACD0C0-485B-4D32-8BAA-EEEAE35381E1}"/>
              </a:ext>
            </a:extLst>
          </p:cNvPr>
          <p:cNvSpPr/>
          <p:nvPr/>
        </p:nvSpPr>
        <p:spPr>
          <a:xfrm>
            <a:off x="5014599" y="2736211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9D34DAF-4717-4BA2-8DC2-7A8BF978811D}"/>
              </a:ext>
            </a:extLst>
          </p:cNvPr>
          <p:cNvSpPr/>
          <p:nvPr/>
        </p:nvSpPr>
        <p:spPr>
          <a:xfrm>
            <a:off x="5662550" y="3128100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9C34133-D534-457D-998A-AC7964C6C645}"/>
              </a:ext>
            </a:extLst>
          </p:cNvPr>
          <p:cNvSpPr/>
          <p:nvPr/>
        </p:nvSpPr>
        <p:spPr>
          <a:xfrm>
            <a:off x="6397823" y="3535692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90F7089-B75F-49AD-8A74-4F666A229F6D}"/>
              </a:ext>
            </a:extLst>
          </p:cNvPr>
          <p:cNvSpPr/>
          <p:nvPr/>
        </p:nvSpPr>
        <p:spPr>
          <a:xfrm>
            <a:off x="7274377" y="3128100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A46A802-D5B4-4CFB-9EC7-11902B7C6B60}"/>
              </a:ext>
            </a:extLst>
          </p:cNvPr>
          <p:cNvSpPr/>
          <p:nvPr/>
        </p:nvSpPr>
        <p:spPr>
          <a:xfrm>
            <a:off x="7969828" y="3128100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FD529EA-DEAB-49CC-8B4B-1EDA4164DD04}"/>
              </a:ext>
            </a:extLst>
          </p:cNvPr>
          <p:cNvSpPr/>
          <p:nvPr/>
        </p:nvSpPr>
        <p:spPr>
          <a:xfrm>
            <a:off x="8665279" y="3128099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833FB78-2DC1-4E14-BF51-E0826433FEF5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2303731" y="3329985"/>
            <a:ext cx="3756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3485EA0-A984-4DD8-B246-2731EAC01C14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 flipV="1">
            <a:off x="3112818" y="3324039"/>
            <a:ext cx="380156" cy="59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A273CEA-0B56-433B-8FF2-7AF2390A1E5B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>
            <a:off x="3926424" y="3324039"/>
            <a:ext cx="363064" cy="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91A1CC3-D283-42FA-9C7D-2AA08B63C6DF}"/>
              </a:ext>
            </a:extLst>
          </p:cNvPr>
          <p:cNvCxnSpPr>
            <a:cxnSpLocks/>
            <a:stCxn id="9" idx="3"/>
            <a:endCxn id="10" idx="1"/>
          </p:cNvCxnSpPr>
          <p:nvPr/>
        </p:nvCxnSpPr>
        <p:spPr>
          <a:xfrm flipV="1">
            <a:off x="4722938" y="2932154"/>
            <a:ext cx="291661" cy="391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0B4C7EA-6D8F-49A2-ABE3-DF3C1E544A5A}"/>
              </a:ext>
            </a:extLst>
          </p:cNvPr>
          <p:cNvCxnSpPr>
            <a:cxnSpLocks/>
          </p:cNvCxnSpPr>
          <p:nvPr/>
        </p:nvCxnSpPr>
        <p:spPr>
          <a:xfrm>
            <a:off x="5455006" y="3143803"/>
            <a:ext cx="214501" cy="3918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7502DBA-C32D-4DC1-BBBE-E10404AF71CE}"/>
              </a:ext>
            </a:extLst>
          </p:cNvPr>
          <p:cNvCxnSpPr>
            <a:cxnSpLocks/>
            <a:stCxn id="11" idx="3"/>
            <a:endCxn id="12" idx="1"/>
          </p:cNvCxnSpPr>
          <p:nvPr/>
        </p:nvCxnSpPr>
        <p:spPr>
          <a:xfrm>
            <a:off x="6096000" y="3324043"/>
            <a:ext cx="301823" cy="407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A4FB9AA-A33F-4641-BEE0-2C31578758E3}"/>
              </a:ext>
            </a:extLst>
          </p:cNvPr>
          <p:cNvCxnSpPr>
            <a:cxnSpLocks/>
            <a:stCxn id="12" idx="3"/>
            <a:endCxn id="13" idx="1"/>
          </p:cNvCxnSpPr>
          <p:nvPr/>
        </p:nvCxnSpPr>
        <p:spPr>
          <a:xfrm flipV="1">
            <a:off x="6831273" y="3324043"/>
            <a:ext cx="443104" cy="407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689EC80-5758-4357-A8FE-60BD54899440}"/>
              </a:ext>
            </a:extLst>
          </p:cNvPr>
          <p:cNvCxnSpPr>
            <a:cxnSpLocks/>
            <a:stCxn id="13" idx="3"/>
            <a:endCxn id="14" idx="1"/>
          </p:cNvCxnSpPr>
          <p:nvPr/>
        </p:nvCxnSpPr>
        <p:spPr>
          <a:xfrm>
            <a:off x="7707827" y="3324043"/>
            <a:ext cx="2620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28F6835-6899-409E-8ED3-2504526F235D}"/>
              </a:ext>
            </a:extLst>
          </p:cNvPr>
          <p:cNvCxnSpPr>
            <a:cxnSpLocks/>
            <a:stCxn id="14" idx="3"/>
            <a:endCxn id="15" idx="1"/>
          </p:cNvCxnSpPr>
          <p:nvPr/>
        </p:nvCxnSpPr>
        <p:spPr>
          <a:xfrm flipV="1">
            <a:off x="8403278" y="3324042"/>
            <a:ext cx="26200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8DCED600-F0B6-45AF-92EE-FD3AEAA1D032}"/>
              </a:ext>
            </a:extLst>
          </p:cNvPr>
          <p:cNvSpPr txBox="1"/>
          <p:nvPr/>
        </p:nvSpPr>
        <p:spPr>
          <a:xfrm>
            <a:off x="1715002" y="908464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6C88453-E595-46AF-80DE-3E143687E294}"/>
              </a:ext>
            </a:extLst>
          </p:cNvPr>
          <p:cNvSpPr txBox="1"/>
          <p:nvPr/>
        </p:nvSpPr>
        <p:spPr>
          <a:xfrm>
            <a:off x="2656115" y="908464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30B7B2F-0C4D-4410-9CCC-58A3972356D4}"/>
              </a:ext>
            </a:extLst>
          </p:cNvPr>
          <p:cNvSpPr txBox="1"/>
          <p:nvPr/>
        </p:nvSpPr>
        <p:spPr>
          <a:xfrm>
            <a:off x="3612078" y="890649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9F41D86-41A6-48F0-9F9B-F90156F40CDC}"/>
              </a:ext>
            </a:extLst>
          </p:cNvPr>
          <p:cNvSpPr txBox="1"/>
          <p:nvPr/>
        </p:nvSpPr>
        <p:spPr>
          <a:xfrm>
            <a:off x="4425537" y="896587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5D64EE5-2B6E-4A13-83A2-40B7A03D75A3}"/>
              </a:ext>
            </a:extLst>
          </p:cNvPr>
          <p:cNvSpPr txBox="1"/>
          <p:nvPr/>
        </p:nvSpPr>
        <p:spPr>
          <a:xfrm>
            <a:off x="5227122" y="890649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C44EF49-88FC-4B8D-AA71-CE8FB919127C}"/>
              </a:ext>
            </a:extLst>
          </p:cNvPr>
          <p:cNvSpPr txBox="1"/>
          <p:nvPr/>
        </p:nvSpPr>
        <p:spPr>
          <a:xfrm>
            <a:off x="5945579" y="884712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15B88A6F-3361-46B0-AFB1-95796E716805}"/>
              </a:ext>
            </a:extLst>
          </p:cNvPr>
          <p:cNvSpPr txBox="1"/>
          <p:nvPr/>
        </p:nvSpPr>
        <p:spPr>
          <a:xfrm>
            <a:off x="4912420" y="545499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EFA4B49-68A5-4948-BA48-C5C4FDB5A80E}"/>
              </a:ext>
            </a:extLst>
          </p:cNvPr>
          <p:cNvSpPr txBox="1"/>
          <p:nvPr/>
        </p:nvSpPr>
        <p:spPr>
          <a:xfrm>
            <a:off x="4193222" y="515809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856E46DB-807C-4B5B-96B5-2DEF55AD4930}"/>
              </a:ext>
            </a:extLst>
          </p:cNvPr>
          <p:cNvSpPr txBox="1"/>
          <p:nvPr/>
        </p:nvSpPr>
        <p:spPr>
          <a:xfrm>
            <a:off x="3222669" y="515810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2004C45-C49E-47F6-A2B7-06DE1AF6A4CD}"/>
              </a:ext>
            </a:extLst>
          </p:cNvPr>
          <p:cNvSpPr txBox="1"/>
          <p:nvPr/>
        </p:nvSpPr>
        <p:spPr>
          <a:xfrm>
            <a:off x="2319655" y="521747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77E9F570-1514-1FA0-6FC0-5FC3F067938F}"/>
              </a:ext>
            </a:extLst>
          </p:cNvPr>
          <p:cNvSpPr/>
          <p:nvPr/>
        </p:nvSpPr>
        <p:spPr>
          <a:xfrm>
            <a:off x="9391407" y="2736212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5BAFBE73-2356-14B8-1EEA-7B9D96C58B04}"/>
              </a:ext>
            </a:extLst>
          </p:cNvPr>
          <p:cNvCxnSpPr>
            <a:cxnSpLocks/>
            <a:stCxn id="15" idx="3"/>
            <a:endCxn id="86" idx="1"/>
          </p:cNvCxnSpPr>
          <p:nvPr/>
        </p:nvCxnSpPr>
        <p:spPr>
          <a:xfrm flipV="1">
            <a:off x="9098729" y="2932155"/>
            <a:ext cx="292678" cy="391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C418B098-04A0-6068-8D0F-D148ECFB26EF}"/>
              </a:ext>
            </a:extLst>
          </p:cNvPr>
          <p:cNvSpPr/>
          <p:nvPr/>
        </p:nvSpPr>
        <p:spPr>
          <a:xfrm>
            <a:off x="10152927" y="3128097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5FC0BF1C-ABA2-1DB0-C732-F507768D0CD4}"/>
              </a:ext>
            </a:extLst>
          </p:cNvPr>
          <p:cNvSpPr/>
          <p:nvPr/>
        </p:nvSpPr>
        <p:spPr>
          <a:xfrm>
            <a:off x="10925057" y="3128097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95E6AF69-BBEE-16FE-FFF4-6AE9B212A1FC}"/>
              </a:ext>
            </a:extLst>
          </p:cNvPr>
          <p:cNvCxnSpPr>
            <a:cxnSpLocks/>
            <a:stCxn id="86" idx="3"/>
            <a:endCxn id="90" idx="1"/>
          </p:cNvCxnSpPr>
          <p:nvPr/>
        </p:nvCxnSpPr>
        <p:spPr>
          <a:xfrm>
            <a:off x="9824857" y="2932155"/>
            <a:ext cx="328070" cy="3918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501AE794-455C-E2B9-9E18-CF5912A08D44}"/>
              </a:ext>
            </a:extLst>
          </p:cNvPr>
          <p:cNvCxnSpPr>
            <a:cxnSpLocks/>
            <a:stCxn id="90" idx="3"/>
            <a:endCxn id="91" idx="1"/>
          </p:cNvCxnSpPr>
          <p:nvPr/>
        </p:nvCxnSpPr>
        <p:spPr>
          <a:xfrm>
            <a:off x="10586377" y="3324040"/>
            <a:ext cx="3386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8" name="Graphic 117" descr="Smiling face outline with solid fill">
            <a:extLst>
              <a:ext uri="{FF2B5EF4-FFF2-40B4-BE49-F238E27FC236}">
                <a16:creationId xmlns:a16="http://schemas.microsoft.com/office/drawing/2014/main" id="{09CC6E82-0928-CC1D-9182-63E809F631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40635" y="92545"/>
            <a:ext cx="640005" cy="640005"/>
          </a:xfrm>
          <a:prstGeom prst="rect">
            <a:avLst/>
          </a:prstGeom>
        </p:spPr>
      </p:pic>
      <p:pic>
        <p:nvPicPr>
          <p:cNvPr id="120" name="Graphic 119" descr="Grinning face outline with solid fill">
            <a:extLst>
              <a:ext uri="{FF2B5EF4-FFF2-40B4-BE49-F238E27FC236}">
                <a16:creationId xmlns:a16="http://schemas.microsoft.com/office/drawing/2014/main" id="{4F856195-0859-9E3E-1261-D97345607A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30061" y="92545"/>
            <a:ext cx="640005" cy="640005"/>
          </a:xfrm>
          <a:prstGeom prst="rect">
            <a:avLst/>
          </a:prstGeom>
        </p:spPr>
      </p:pic>
      <p:pic>
        <p:nvPicPr>
          <p:cNvPr id="122" name="Graphic 121" descr="Sad face outline with solid fill">
            <a:extLst>
              <a:ext uri="{FF2B5EF4-FFF2-40B4-BE49-F238E27FC236}">
                <a16:creationId xmlns:a16="http://schemas.microsoft.com/office/drawing/2014/main" id="{CFB94098-9C2D-54B6-4CB5-E1CE70BA8FB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821779" y="92545"/>
            <a:ext cx="640005" cy="640005"/>
          </a:xfrm>
          <a:prstGeom prst="rect">
            <a:avLst/>
          </a:prstGeom>
        </p:spPr>
      </p:pic>
      <p:pic>
        <p:nvPicPr>
          <p:cNvPr id="124" name="Graphic 123" descr="Worried face outline with solid fill">
            <a:extLst>
              <a:ext uri="{FF2B5EF4-FFF2-40B4-BE49-F238E27FC236}">
                <a16:creationId xmlns:a16="http://schemas.microsoft.com/office/drawing/2014/main" id="{FD7B9BDE-1E17-43E9-CF07-18EE4109D10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402923" y="92545"/>
            <a:ext cx="640005" cy="640005"/>
          </a:xfrm>
          <a:prstGeom prst="rect">
            <a:avLst/>
          </a:prstGeom>
        </p:spPr>
      </p:pic>
      <p:pic>
        <p:nvPicPr>
          <p:cNvPr id="125" name="Graphic 124" descr="Smiling face outline with solid fill">
            <a:extLst>
              <a:ext uri="{FF2B5EF4-FFF2-40B4-BE49-F238E27FC236}">
                <a16:creationId xmlns:a16="http://schemas.microsoft.com/office/drawing/2014/main" id="{9AC9BCE1-E4A1-F3C2-F9B4-36830E5A0D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46573" y="739751"/>
            <a:ext cx="640005" cy="640005"/>
          </a:xfrm>
          <a:prstGeom prst="rect">
            <a:avLst/>
          </a:prstGeom>
        </p:spPr>
      </p:pic>
      <p:pic>
        <p:nvPicPr>
          <p:cNvPr id="126" name="Graphic 125" descr="Grinning face outline with solid fill">
            <a:extLst>
              <a:ext uri="{FF2B5EF4-FFF2-40B4-BE49-F238E27FC236}">
                <a16:creationId xmlns:a16="http://schemas.microsoft.com/office/drawing/2014/main" id="{9F124D1A-1F9F-8DEB-F330-E79C68770A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35999" y="739751"/>
            <a:ext cx="640005" cy="640005"/>
          </a:xfrm>
          <a:prstGeom prst="rect">
            <a:avLst/>
          </a:prstGeom>
        </p:spPr>
      </p:pic>
      <p:pic>
        <p:nvPicPr>
          <p:cNvPr id="127" name="Graphic 126" descr="Sad face outline with solid fill">
            <a:extLst>
              <a:ext uri="{FF2B5EF4-FFF2-40B4-BE49-F238E27FC236}">
                <a16:creationId xmlns:a16="http://schemas.microsoft.com/office/drawing/2014/main" id="{AD657DEB-42ED-33C3-F4EA-BC6AAC26D2D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827717" y="739751"/>
            <a:ext cx="640005" cy="640005"/>
          </a:xfrm>
          <a:prstGeom prst="rect">
            <a:avLst/>
          </a:prstGeom>
        </p:spPr>
      </p:pic>
      <p:pic>
        <p:nvPicPr>
          <p:cNvPr id="128" name="Graphic 127" descr="Worried face outline with solid fill">
            <a:extLst>
              <a:ext uri="{FF2B5EF4-FFF2-40B4-BE49-F238E27FC236}">
                <a16:creationId xmlns:a16="http://schemas.microsoft.com/office/drawing/2014/main" id="{30D2FCA5-73CA-F244-1BF2-C6CA963FB59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408861" y="739751"/>
            <a:ext cx="640005" cy="640005"/>
          </a:xfrm>
          <a:prstGeom prst="rect">
            <a:avLst/>
          </a:prstGeom>
        </p:spPr>
      </p:pic>
      <p:pic>
        <p:nvPicPr>
          <p:cNvPr id="129" name="Graphic 128" descr="Smiling face outline with solid fill">
            <a:extLst>
              <a:ext uri="{FF2B5EF4-FFF2-40B4-BE49-F238E27FC236}">
                <a16:creationId xmlns:a16="http://schemas.microsoft.com/office/drawing/2014/main" id="{E2BD5B0C-E5F5-3634-CAEA-284E78052E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82199" y="1410707"/>
            <a:ext cx="640005" cy="640005"/>
          </a:xfrm>
          <a:prstGeom prst="rect">
            <a:avLst/>
          </a:prstGeom>
        </p:spPr>
      </p:pic>
      <p:pic>
        <p:nvPicPr>
          <p:cNvPr id="130" name="Graphic 129" descr="Grinning face outline with solid fill">
            <a:extLst>
              <a:ext uri="{FF2B5EF4-FFF2-40B4-BE49-F238E27FC236}">
                <a16:creationId xmlns:a16="http://schemas.microsoft.com/office/drawing/2014/main" id="{A902C51F-758D-F725-BB68-9BA8D7678B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71625" y="1410707"/>
            <a:ext cx="640005" cy="640005"/>
          </a:xfrm>
          <a:prstGeom prst="rect">
            <a:avLst/>
          </a:prstGeom>
        </p:spPr>
      </p:pic>
      <p:pic>
        <p:nvPicPr>
          <p:cNvPr id="131" name="Graphic 130" descr="Sad face outline with solid fill">
            <a:extLst>
              <a:ext uri="{FF2B5EF4-FFF2-40B4-BE49-F238E27FC236}">
                <a16:creationId xmlns:a16="http://schemas.microsoft.com/office/drawing/2014/main" id="{6A30578E-BF0E-F2BD-7959-DEA83997D0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863343" y="1410707"/>
            <a:ext cx="640005" cy="640005"/>
          </a:xfrm>
          <a:prstGeom prst="rect">
            <a:avLst/>
          </a:prstGeom>
        </p:spPr>
      </p:pic>
      <p:pic>
        <p:nvPicPr>
          <p:cNvPr id="132" name="Graphic 131" descr="Worried face outline with solid fill">
            <a:extLst>
              <a:ext uri="{FF2B5EF4-FFF2-40B4-BE49-F238E27FC236}">
                <a16:creationId xmlns:a16="http://schemas.microsoft.com/office/drawing/2014/main" id="{00292E84-49F3-5E73-F7CD-AA92B9F8446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444487" y="1410707"/>
            <a:ext cx="640005" cy="640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176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94242-5F0C-6017-176F-74058114F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AA3FE5D-66FD-30D2-B3B6-C4AA8E35DA0D}"/>
              </a:ext>
            </a:extLst>
          </p:cNvPr>
          <p:cNvSpPr/>
          <p:nvPr/>
        </p:nvSpPr>
        <p:spPr>
          <a:xfrm>
            <a:off x="1870281" y="3134042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3CC74F2-192F-D14C-76F6-28C131061775}"/>
              </a:ext>
            </a:extLst>
          </p:cNvPr>
          <p:cNvSpPr/>
          <p:nvPr/>
        </p:nvSpPr>
        <p:spPr>
          <a:xfrm>
            <a:off x="2679368" y="3134042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43BA4F5-E472-6676-8460-6900EF5D76FC}"/>
              </a:ext>
            </a:extLst>
          </p:cNvPr>
          <p:cNvSpPr/>
          <p:nvPr/>
        </p:nvSpPr>
        <p:spPr>
          <a:xfrm>
            <a:off x="3492974" y="3128096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B7BDEDE-AED9-920A-E168-B65CC264B761}"/>
              </a:ext>
            </a:extLst>
          </p:cNvPr>
          <p:cNvSpPr/>
          <p:nvPr/>
        </p:nvSpPr>
        <p:spPr>
          <a:xfrm>
            <a:off x="4289488" y="3128101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914F05E-628F-7646-93C2-70DDBF7A352B}"/>
              </a:ext>
            </a:extLst>
          </p:cNvPr>
          <p:cNvSpPr/>
          <p:nvPr/>
        </p:nvSpPr>
        <p:spPr>
          <a:xfrm>
            <a:off x="5014599" y="2736211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B2460D2-9203-67C9-893A-AF2B735BA5C2}"/>
              </a:ext>
            </a:extLst>
          </p:cNvPr>
          <p:cNvSpPr/>
          <p:nvPr/>
        </p:nvSpPr>
        <p:spPr>
          <a:xfrm>
            <a:off x="5662550" y="3128100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2C35394-1F8C-94F0-22B8-070B7F354813}"/>
              </a:ext>
            </a:extLst>
          </p:cNvPr>
          <p:cNvSpPr/>
          <p:nvPr/>
        </p:nvSpPr>
        <p:spPr>
          <a:xfrm>
            <a:off x="6397823" y="3535692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D7F3F6B-A1DD-F141-B489-C7E4A2F851FD}"/>
              </a:ext>
            </a:extLst>
          </p:cNvPr>
          <p:cNvSpPr/>
          <p:nvPr/>
        </p:nvSpPr>
        <p:spPr>
          <a:xfrm>
            <a:off x="7274377" y="3128100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1A1E9A6-BAFC-9367-4F5E-892F0C10589D}"/>
              </a:ext>
            </a:extLst>
          </p:cNvPr>
          <p:cNvSpPr/>
          <p:nvPr/>
        </p:nvSpPr>
        <p:spPr>
          <a:xfrm>
            <a:off x="7969828" y="3128100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596D173-B53A-0966-B81D-624F11AF9D34}"/>
              </a:ext>
            </a:extLst>
          </p:cNvPr>
          <p:cNvSpPr/>
          <p:nvPr/>
        </p:nvSpPr>
        <p:spPr>
          <a:xfrm>
            <a:off x="8665279" y="3128099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C50B2CB-1FF9-F24D-F432-D217B4825353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2303731" y="3329985"/>
            <a:ext cx="3756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557648F-0814-C117-A676-F30C90C535C6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 flipV="1">
            <a:off x="3112818" y="3324039"/>
            <a:ext cx="380156" cy="59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16AC103-1602-E47D-96E5-6531BAB625DE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>
            <a:off x="3926424" y="3324039"/>
            <a:ext cx="363064" cy="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80C4F0-E826-297B-0B22-884DE5760D62}"/>
              </a:ext>
            </a:extLst>
          </p:cNvPr>
          <p:cNvCxnSpPr>
            <a:cxnSpLocks/>
            <a:stCxn id="9" idx="3"/>
            <a:endCxn id="10" idx="1"/>
          </p:cNvCxnSpPr>
          <p:nvPr/>
        </p:nvCxnSpPr>
        <p:spPr>
          <a:xfrm flipV="1">
            <a:off x="4722938" y="2932154"/>
            <a:ext cx="291661" cy="391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14CBD69-1F06-7D0C-E671-25F5FE9AD8D1}"/>
              </a:ext>
            </a:extLst>
          </p:cNvPr>
          <p:cNvCxnSpPr>
            <a:cxnSpLocks/>
          </p:cNvCxnSpPr>
          <p:nvPr/>
        </p:nvCxnSpPr>
        <p:spPr>
          <a:xfrm>
            <a:off x="5455006" y="3143803"/>
            <a:ext cx="214501" cy="3918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92A3DF4-86EF-6CE1-DAB7-23BA73BA4E0A}"/>
              </a:ext>
            </a:extLst>
          </p:cNvPr>
          <p:cNvCxnSpPr>
            <a:cxnSpLocks/>
            <a:stCxn id="11" idx="3"/>
            <a:endCxn id="12" idx="1"/>
          </p:cNvCxnSpPr>
          <p:nvPr/>
        </p:nvCxnSpPr>
        <p:spPr>
          <a:xfrm>
            <a:off x="6096000" y="3324043"/>
            <a:ext cx="301823" cy="407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F197EA6-4846-3CB3-E92B-994230AFB420}"/>
              </a:ext>
            </a:extLst>
          </p:cNvPr>
          <p:cNvCxnSpPr>
            <a:cxnSpLocks/>
            <a:stCxn id="12" idx="3"/>
            <a:endCxn id="13" idx="1"/>
          </p:cNvCxnSpPr>
          <p:nvPr/>
        </p:nvCxnSpPr>
        <p:spPr>
          <a:xfrm flipV="1">
            <a:off x="6831273" y="3324043"/>
            <a:ext cx="443104" cy="407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8436E08-7B08-0387-677E-584B5F327C78}"/>
              </a:ext>
            </a:extLst>
          </p:cNvPr>
          <p:cNvCxnSpPr>
            <a:cxnSpLocks/>
            <a:stCxn id="13" idx="3"/>
            <a:endCxn id="14" idx="1"/>
          </p:cNvCxnSpPr>
          <p:nvPr/>
        </p:nvCxnSpPr>
        <p:spPr>
          <a:xfrm>
            <a:off x="7707827" y="3324043"/>
            <a:ext cx="2620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B45CE6A-8639-F9F2-E213-3C4D8DD06D78}"/>
              </a:ext>
            </a:extLst>
          </p:cNvPr>
          <p:cNvCxnSpPr>
            <a:cxnSpLocks/>
            <a:stCxn id="14" idx="3"/>
            <a:endCxn id="15" idx="1"/>
          </p:cNvCxnSpPr>
          <p:nvPr/>
        </p:nvCxnSpPr>
        <p:spPr>
          <a:xfrm flipV="1">
            <a:off x="8403278" y="3324042"/>
            <a:ext cx="26200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3D40FC72-EC2B-FEA5-53D0-17C92DE57B64}"/>
              </a:ext>
            </a:extLst>
          </p:cNvPr>
          <p:cNvSpPr txBox="1"/>
          <p:nvPr/>
        </p:nvSpPr>
        <p:spPr>
          <a:xfrm>
            <a:off x="1715002" y="908464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EA50461-E6E1-8A37-1018-3D2C41109153}"/>
              </a:ext>
            </a:extLst>
          </p:cNvPr>
          <p:cNvSpPr txBox="1"/>
          <p:nvPr/>
        </p:nvSpPr>
        <p:spPr>
          <a:xfrm>
            <a:off x="2656115" y="908464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C324F5F-662E-1828-A438-4442504BA509}"/>
              </a:ext>
            </a:extLst>
          </p:cNvPr>
          <p:cNvSpPr txBox="1"/>
          <p:nvPr/>
        </p:nvSpPr>
        <p:spPr>
          <a:xfrm>
            <a:off x="3612078" y="890649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036FBB6B-FDC6-39A8-4E1E-AC746B424B68}"/>
              </a:ext>
            </a:extLst>
          </p:cNvPr>
          <p:cNvSpPr txBox="1"/>
          <p:nvPr/>
        </p:nvSpPr>
        <p:spPr>
          <a:xfrm>
            <a:off x="4425537" y="896587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C1F2788-D2DC-3733-37CD-479FB190D8D2}"/>
              </a:ext>
            </a:extLst>
          </p:cNvPr>
          <p:cNvSpPr txBox="1"/>
          <p:nvPr/>
        </p:nvSpPr>
        <p:spPr>
          <a:xfrm>
            <a:off x="5227122" y="890649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667D704-FB3A-43DC-349B-E5D65C1729FB}"/>
              </a:ext>
            </a:extLst>
          </p:cNvPr>
          <p:cNvSpPr txBox="1"/>
          <p:nvPr/>
        </p:nvSpPr>
        <p:spPr>
          <a:xfrm>
            <a:off x="5945579" y="884712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A91BD3B-9EE3-E85A-2801-A51696C300DC}"/>
              </a:ext>
            </a:extLst>
          </p:cNvPr>
          <p:cNvSpPr txBox="1"/>
          <p:nvPr/>
        </p:nvSpPr>
        <p:spPr>
          <a:xfrm>
            <a:off x="4912420" y="545499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FADB520-CF74-CC2F-C488-5C7AC4B26510}"/>
              </a:ext>
            </a:extLst>
          </p:cNvPr>
          <p:cNvSpPr txBox="1"/>
          <p:nvPr/>
        </p:nvSpPr>
        <p:spPr>
          <a:xfrm>
            <a:off x="4193222" y="515809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2F5EDD58-4998-8606-AF1E-C529E94F7267}"/>
              </a:ext>
            </a:extLst>
          </p:cNvPr>
          <p:cNvSpPr txBox="1"/>
          <p:nvPr/>
        </p:nvSpPr>
        <p:spPr>
          <a:xfrm>
            <a:off x="3222669" y="515810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557EF411-C94F-1FCD-F77A-B8B62B70B3B8}"/>
              </a:ext>
            </a:extLst>
          </p:cNvPr>
          <p:cNvSpPr txBox="1"/>
          <p:nvPr/>
        </p:nvSpPr>
        <p:spPr>
          <a:xfrm>
            <a:off x="2319655" y="521747"/>
            <a:ext cx="88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Type your text here</a:t>
            </a:r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2D85CED7-FB30-42D5-07AA-D30B2BEC5A74}"/>
              </a:ext>
            </a:extLst>
          </p:cNvPr>
          <p:cNvSpPr/>
          <p:nvPr/>
        </p:nvSpPr>
        <p:spPr>
          <a:xfrm>
            <a:off x="9391407" y="2736212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3BCA7B12-730B-E0A6-908A-51B7D56E423C}"/>
              </a:ext>
            </a:extLst>
          </p:cNvPr>
          <p:cNvCxnSpPr>
            <a:cxnSpLocks/>
            <a:stCxn id="15" idx="3"/>
            <a:endCxn id="86" idx="1"/>
          </p:cNvCxnSpPr>
          <p:nvPr/>
        </p:nvCxnSpPr>
        <p:spPr>
          <a:xfrm flipV="1">
            <a:off x="9098729" y="2932155"/>
            <a:ext cx="292678" cy="391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1B5CF9CB-7AAC-65BC-A521-CDD4063593D2}"/>
              </a:ext>
            </a:extLst>
          </p:cNvPr>
          <p:cNvSpPr/>
          <p:nvPr/>
        </p:nvSpPr>
        <p:spPr>
          <a:xfrm>
            <a:off x="10152927" y="3128097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AD93611F-1151-0C1F-65AF-FC3AD721D077}"/>
              </a:ext>
            </a:extLst>
          </p:cNvPr>
          <p:cNvSpPr/>
          <p:nvPr/>
        </p:nvSpPr>
        <p:spPr>
          <a:xfrm>
            <a:off x="10925057" y="3128097"/>
            <a:ext cx="433450" cy="3918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F245FF2A-5076-2C9B-33AE-F084A60E1935}"/>
              </a:ext>
            </a:extLst>
          </p:cNvPr>
          <p:cNvCxnSpPr>
            <a:cxnSpLocks/>
            <a:stCxn id="86" idx="3"/>
            <a:endCxn id="90" idx="1"/>
          </p:cNvCxnSpPr>
          <p:nvPr/>
        </p:nvCxnSpPr>
        <p:spPr>
          <a:xfrm>
            <a:off x="9824857" y="2932155"/>
            <a:ext cx="328070" cy="3918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F41BFEA1-B02B-6040-581F-53CCBC18A505}"/>
              </a:ext>
            </a:extLst>
          </p:cNvPr>
          <p:cNvCxnSpPr>
            <a:cxnSpLocks/>
            <a:stCxn id="90" idx="3"/>
            <a:endCxn id="91" idx="1"/>
          </p:cNvCxnSpPr>
          <p:nvPr/>
        </p:nvCxnSpPr>
        <p:spPr>
          <a:xfrm>
            <a:off x="10586377" y="3324040"/>
            <a:ext cx="3386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8" name="Graphic 117" descr="Smiling face outline with solid fill">
            <a:extLst>
              <a:ext uri="{FF2B5EF4-FFF2-40B4-BE49-F238E27FC236}">
                <a16:creationId xmlns:a16="http://schemas.microsoft.com/office/drawing/2014/main" id="{2BD2274D-A866-F99C-6594-0D20472358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40635" y="92545"/>
            <a:ext cx="640005" cy="640005"/>
          </a:xfrm>
          <a:prstGeom prst="rect">
            <a:avLst/>
          </a:prstGeom>
        </p:spPr>
      </p:pic>
      <p:pic>
        <p:nvPicPr>
          <p:cNvPr id="120" name="Graphic 119" descr="Grinning face outline with solid fill">
            <a:extLst>
              <a:ext uri="{FF2B5EF4-FFF2-40B4-BE49-F238E27FC236}">
                <a16:creationId xmlns:a16="http://schemas.microsoft.com/office/drawing/2014/main" id="{428B9820-AF56-C27B-C72B-00D5DD1553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30061" y="92545"/>
            <a:ext cx="640005" cy="640005"/>
          </a:xfrm>
          <a:prstGeom prst="rect">
            <a:avLst/>
          </a:prstGeom>
        </p:spPr>
      </p:pic>
      <p:pic>
        <p:nvPicPr>
          <p:cNvPr id="122" name="Graphic 121" descr="Sad face outline with solid fill">
            <a:extLst>
              <a:ext uri="{FF2B5EF4-FFF2-40B4-BE49-F238E27FC236}">
                <a16:creationId xmlns:a16="http://schemas.microsoft.com/office/drawing/2014/main" id="{7F932EDB-81D0-0569-A6BD-191FACAEF0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821779" y="92545"/>
            <a:ext cx="640005" cy="640005"/>
          </a:xfrm>
          <a:prstGeom prst="rect">
            <a:avLst/>
          </a:prstGeom>
        </p:spPr>
      </p:pic>
      <p:pic>
        <p:nvPicPr>
          <p:cNvPr id="124" name="Graphic 123" descr="Worried face outline with solid fill">
            <a:extLst>
              <a:ext uri="{FF2B5EF4-FFF2-40B4-BE49-F238E27FC236}">
                <a16:creationId xmlns:a16="http://schemas.microsoft.com/office/drawing/2014/main" id="{F3BEF28C-2673-21B8-1193-EB86F029981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402923" y="92545"/>
            <a:ext cx="640005" cy="640005"/>
          </a:xfrm>
          <a:prstGeom prst="rect">
            <a:avLst/>
          </a:prstGeom>
        </p:spPr>
      </p:pic>
      <p:pic>
        <p:nvPicPr>
          <p:cNvPr id="125" name="Graphic 124" descr="Smiling face outline with solid fill">
            <a:extLst>
              <a:ext uri="{FF2B5EF4-FFF2-40B4-BE49-F238E27FC236}">
                <a16:creationId xmlns:a16="http://schemas.microsoft.com/office/drawing/2014/main" id="{0CA928CF-451B-97AD-7334-A45927F284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46573" y="739751"/>
            <a:ext cx="640005" cy="640005"/>
          </a:xfrm>
          <a:prstGeom prst="rect">
            <a:avLst/>
          </a:prstGeom>
        </p:spPr>
      </p:pic>
      <p:pic>
        <p:nvPicPr>
          <p:cNvPr id="126" name="Graphic 125" descr="Grinning face outline with solid fill">
            <a:extLst>
              <a:ext uri="{FF2B5EF4-FFF2-40B4-BE49-F238E27FC236}">
                <a16:creationId xmlns:a16="http://schemas.microsoft.com/office/drawing/2014/main" id="{793A3A50-7B1B-1952-2EF4-28C69DAE88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35999" y="739751"/>
            <a:ext cx="640005" cy="640005"/>
          </a:xfrm>
          <a:prstGeom prst="rect">
            <a:avLst/>
          </a:prstGeom>
        </p:spPr>
      </p:pic>
      <p:pic>
        <p:nvPicPr>
          <p:cNvPr id="127" name="Graphic 126" descr="Sad face outline with solid fill">
            <a:extLst>
              <a:ext uri="{FF2B5EF4-FFF2-40B4-BE49-F238E27FC236}">
                <a16:creationId xmlns:a16="http://schemas.microsoft.com/office/drawing/2014/main" id="{BF0BC222-F36B-1C6B-818F-A932F854F8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827717" y="739751"/>
            <a:ext cx="640005" cy="640005"/>
          </a:xfrm>
          <a:prstGeom prst="rect">
            <a:avLst/>
          </a:prstGeom>
        </p:spPr>
      </p:pic>
      <p:pic>
        <p:nvPicPr>
          <p:cNvPr id="128" name="Graphic 127" descr="Worried face outline with solid fill">
            <a:extLst>
              <a:ext uri="{FF2B5EF4-FFF2-40B4-BE49-F238E27FC236}">
                <a16:creationId xmlns:a16="http://schemas.microsoft.com/office/drawing/2014/main" id="{E499CF85-3338-703C-0762-919FC915EB1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408861" y="739751"/>
            <a:ext cx="640005" cy="640005"/>
          </a:xfrm>
          <a:prstGeom prst="rect">
            <a:avLst/>
          </a:prstGeom>
        </p:spPr>
      </p:pic>
      <p:pic>
        <p:nvPicPr>
          <p:cNvPr id="129" name="Graphic 128" descr="Smiling face outline with solid fill">
            <a:extLst>
              <a:ext uri="{FF2B5EF4-FFF2-40B4-BE49-F238E27FC236}">
                <a16:creationId xmlns:a16="http://schemas.microsoft.com/office/drawing/2014/main" id="{CC627348-375C-0977-3333-77EF4C89D3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82199" y="1410707"/>
            <a:ext cx="640005" cy="640005"/>
          </a:xfrm>
          <a:prstGeom prst="rect">
            <a:avLst/>
          </a:prstGeom>
        </p:spPr>
      </p:pic>
      <p:pic>
        <p:nvPicPr>
          <p:cNvPr id="130" name="Graphic 129" descr="Grinning face outline with solid fill">
            <a:extLst>
              <a:ext uri="{FF2B5EF4-FFF2-40B4-BE49-F238E27FC236}">
                <a16:creationId xmlns:a16="http://schemas.microsoft.com/office/drawing/2014/main" id="{C5148276-3D7E-A7B2-6F40-32F8F63F57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71625" y="1410707"/>
            <a:ext cx="640005" cy="640005"/>
          </a:xfrm>
          <a:prstGeom prst="rect">
            <a:avLst/>
          </a:prstGeom>
        </p:spPr>
      </p:pic>
      <p:pic>
        <p:nvPicPr>
          <p:cNvPr id="131" name="Graphic 130" descr="Sad face outline with solid fill">
            <a:extLst>
              <a:ext uri="{FF2B5EF4-FFF2-40B4-BE49-F238E27FC236}">
                <a16:creationId xmlns:a16="http://schemas.microsoft.com/office/drawing/2014/main" id="{C660D11D-2457-9856-CB9C-24FC37BE8D7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863343" y="1410707"/>
            <a:ext cx="640005" cy="640005"/>
          </a:xfrm>
          <a:prstGeom prst="rect">
            <a:avLst/>
          </a:prstGeom>
        </p:spPr>
      </p:pic>
      <p:pic>
        <p:nvPicPr>
          <p:cNvPr id="132" name="Graphic 131" descr="Worried face outline with solid fill">
            <a:extLst>
              <a:ext uri="{FF2B5EF4-FFF2-40B4-BE49-F238E27FC236}">
                <a16:creationId xmlns:a16="http://schemas.microsoft.com/office/drawing/2014/main" id="{870176EA-7E94-7CC8-8810-C0783B9521D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444487" y="1410707"/>
            <a:ext cx="640005" cy="640005"/>
          </a:xfrm>
          <a:prstGeom prst="rect">
            <a:avLst/>
          </a:prstGeom>
        </p:spPr>
      </p:pic>
      <p:sp>
        <p:nvSpPr>
          <p:cNvPr id="4" name="Arrow: Left 3">
            <a:extLst>
              <a:ext uri="{FF2B5EF4-FFF2-40B4-BE49-F238E27FC236}">
                <a16:creationId xmlns:a16="http://schemas.microsoft.com/office/drawing/2014/main" id="{42B65763-E0C1-4F15-B55E-F3487BC33217}"/>
              </a:ext>
            </a:extLst>
          </p:cNvPr>
          <p:cNvSpPr/>
          <p:nvPr/>
        </p:nvSpPr>
        <p:spPr>
          <a:xfrm>
            <a:off x="2041636" y="2736211"/>
            <a:ext cx="2891641" cy="11222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1. Drag each box to the appropriate point of X and Y axes</a:t>
            </a:r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2C9D7C62-35CC-4790-9774-CBCCFD804A96}"/>
              </a:ext>
            </a:extLst>
          </p:cNvPr>
          <p:cNvSpPr/>
          <p:nvPr/>
        </p:nvSpPr>
        <p:spPr>
          <a:xfrm>
            <a:off x="10150837" y="612550"/>
            <a:ext cx="1926485" cy="14914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dirty="0"/>
              <a:t>2. Drag a symbol to the center of the box. Hint: Once done, remove unused icons</a:t>
            </a:r>
          </a:p>
        </p:txBody>
      </p:sp>
      <p:sp>
        <p:nvSpPr>
          <p:cNvPr id="2" name="Arrow: Left 1">
            <a:extLst>
              <a:ext uri="{FF2B5EF4-FFF2-40B4-BE49-F238E27FC236}">
                <a16:creationId xmlns:a16="http://schemas.microsoft.com/office/drawing/2014/main" id="{DA68B9A9-AA83-4435-A90F-05D1B734EB74}"/>
              </a:ext>
            </a:extLst>
          </p:cNvPr>
          <p:cNvSpPr/>
          <p:nvPr/>
        </p:nvSpPr>
        <p:spPr>
          <a:xfrm>
            <a:off x="6388426" y="437075"/>
            <a:ext cx="2392877" cy="133597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/>
              <a:t>3. Drag the text box closer to the box with icon and type in your text</a:t>
            </a:r>
          </a:p>
        </p:txBody>
      </p:sp>
    </p:spTree>
    <p:extLst>
      <p:ext uri="{BB962C8B-B14F-4D97-AF65-F5344CB8AC3E}">
        <p14:creationId xmlns:p14="http://schemas.microsoft.com/office/powerpoint/2010/main" val="2980042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5135F93F-C8D6-7E43-92E4-B6BB41684AA4}"/>
              </a:ext>
            </a:extLst>
          </p:cNvPr>
          <p:cNvSpPr/>
          <p:nvPr/>
        </p:nvSpPr>
        <p:spPr>
          <a:xfrm>
            <a:off x="-995" y="0"/>
            <a:ext cx="12191408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5" name="Freeform 4">
            <a:extLst>
              <a:ext uri="{FF2B5EF4-FFF2-40B4-BE49-F238E27FC236}">
                <a16:creationId xmlns:a16="http://schemas.microsoft.com/office/drawing/2014/main" id="{CBA02708-E3F0-7442-AC74-F3BA16FA6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7448" y="11255360"/>
            <a:ext cx="362868" cy="447986"/>
          </a:xfrm>
          <a:custGeom>
            <a:avLst/>
            <a:gdLst>
              <a:gd name="T0" fmla="*/ 174 w 358"/>
              <a:gd name="T1" fmla="*/ 0 h 442"/>
              <a:gd name="T2" fmla="*/ 357 w 358"/>
              <a:gd name="T3" fmla="*/ 441 h 442"/>
              <a:gd name="T4" fmla="*/ 174 w 358"/>
              <a:gd name="T5" fmla="*/ 341 h 442"/>
              <a:gd name="T6" fmla="*/ 0 w 358"/>
              <a:gd name="T7" fmla="*/ 441 h 442"/>
              <a:gd name="T8" fmla="*/ 174 w 358"/>
              <a:gd name="T9" fmla="*/ 0 h 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8" h="442">
                <a:moveTo>
                  <a:pt x="174" y="0"/>
                </a:moveTo>
                <a:lnTo>
                  <a:pt x="357" y="441"/>
                </a:lnTo>
                <a:lnTo>
                  <a:pt x="174" y="341"/>
                </a:lnTo>
                <a:lnTo>
                  <a:pt x="0" y="441"/>
                </a:lnTo>
                <a:lnTo>
                  <a:pt x="174" y="0"/>
                </a:lnTo>
              </a:path>
            </a:pathLst>
          </a:custGeom>
          <a:solidFill>
            <a:schemeClr val="tx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39" name="CuadroTexto 350">
            <a:extLst>
              <a:ext uri="{FF2B5EF4-FFF2-40B4-BE49-F238E27FC236}">
                <a16:creationId xmlns:a16="http://schemas.microsoft.com/office/drawing/2014/main" id="{8519ECC9-8773-F34E-8B4A-0D3BA1CCAE31}"/>
              </a:ext>
            </a:extLst>
          </p:cNvPr>
          <p:cNvSpPr txBox="1"/>
          <p:nvPr/>
        </p:nvSpPr>
        <p:spPr>
          <a:xfrm>
            <a:off x="4919117" y="442723"/>
            <a:ext cx="23487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Persona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82E5240-7095-3749-AEAA-B334809A3CC2}"/>
              </a:ext>
            </a:extLst>
          </p:cNvPr>
          <p:cNvSpPr/>
          <p:nvPr/>
        </p:nvSpPr>
        <p:spPr>
          <a:xfrm>
            <a:off x="3356320" y="1779022"/>
            <a:ext cx="3843063" cy="14033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37" name="CuadroTexto 395">
            <a:extLst>
              <a:ext uri="{FF2B5EF4-FFF2-40B4-BE49-F238E27FC236}">
                <a16:creationId xmlns:a16="http://schemas.microsoft.com/office/drawing/2014/main" id="{A67F428C-B5DD-C141-A775-92B0CCE43B01}"/>
              </a:ext>
            </a:extLst>
          </p:cNvPr>
          <p:cNvSpPr txBox="1"/>
          <p:nvPr/>
        </p:nvSpPr>
        <p:spPr>
          <a:xfrm flipH="1">
            <a:off x="3620906" y="1947732"/>
            <a:ext cx="17741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Lato Semibold" panose="020F0502020204030203" pitchFamily="34" charset="0"/>
              </a:rPr>
              <a:t>Personality</a:t>
            </a:r>
          </a:p>
        </p:txBody>
      </p:sp>
      <p:sp>
        <p:nvSpPr>
          <p:cNvPr id="38" name="Rectangle 56">
            <a:extLst>
              <a:ext uri="{FF2B5EF4-FFF2-40B4-BE49-F238E27FC236}">
                <a16:creationId xmlns:a16="http://schemas.microsoft.com/office/drawing/2014/main" id="{7D09DA92-AD43-C24D-B16C-42D7733747AB}"/>
              </a:ext>
            </a:extLst>
          </p:cNvPr>
          <p:cNvSpPr/>
          <p:nvPr/>
        </p:nvSpPr>
        <p:spPr>
          <a:xfrm flipH="1">
            <a:off x="3620902" y="2194719"/>
            <a:ext cx="33171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To get your company’s name out there, you need to make sure.</a:t>
            </a:r>
          </a:p>
          <a:p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Most businesses already know that social media platforms play an important role in online.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0A12E62-AEA0-3448-8082-AF8D74288D59}"/>
              </a:ext>
            </a:extLst>
          </p:cNvPr>
          <p:cNvSpPr/>
          <p:nvPr/>
        </p:nvSpPr>
        <p:spPr>
          <a:xfrm>
            <a:off x="3356320" y="3344184"/>
            <a:ext cx="3843063" cy="14033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44" name="CuadroTexto 395">
            <a:extLst>
              <a:ext uri="{FF2B5EF4-FFF2-40B4-BE49-F238E27FC236}">
                <a16:creationId xmlns:a16="http://schemas.microsoft.com/office/drawing/2014/main" id="{677F0667-C8F1-E148-A004-E81F84D0DBCD}"/>
              </a:ext>
            </a:extLst>
          </p:cNvPr>
          <p:cNvSpPr txBox="1"/>
          <p:nvPr/>
        </p:nvSpPr>
        <p:spPr>
          <a:xfrm flipH="1">
            <a:off x="3620906" y="3512894"/>
            <a:ext cx="17741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Lato Semibold" panose="020F0502020204030203" pitchFamily="34" charset="0"/>
              </a:rPr>
              <a:t>Goals &amp; Needs</a:t>
            </a:r>
          </a:p>
        </p:txBody>
      </p:sp>
      <p:sp>
        <p:nvSpPr>
          <p:cNvPr id="45" name="Rectangle 56">
            <a:extLst>
              <a:ext uri="{FF2B5EF4-FFF2-40B4-BE49-F238E27FC236}">
                <a16:creationId xmlns:a16="http://schemas.microsoft.com/office/drawing/2014/main" id="{47C0B856-D63E-3746-BBE0-0FB8C313AF56}"/>
              </a:ext>
            </a:extLst>
          </p:cNvPr>
          <p:cNvSpPr/>
          <p:nvPr/>
        </p:nvSpPr>
        <p:spPr>
          <a:xfrm flipH="1">
            <a:off x="3620902" y="3759881"/>
            <a:ext cx="33171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To get your company’s name out there, you need to make sure.</a:t>
            </a:r>
          </a:p>
          <a:p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Most businesses already know that social media platforms play an important role in online.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97A052F-D258-CB4F-951A-99C07935353B}"/>
              </a:ext>
            </a:extLst>
          </p:cNvPr>
          <p:cNvSpPr/>
          <p:nvPr/>
        </p:nvSpPr>
        <p:spPr>
          <a:xfrm>
            <a:off x="3356320" y="4909345"/>
            <a:ext cx="3843063" cy="14033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51" name="CuadroTexto 395">
            <a:extLst>
              <a:ext uri="{FF2B5EF4-FFF2-40B4-BE49-F238E27FC236}">
                <a16:creationId xmlns:a16="http://schemas.microsoft.com/office/drawing/2014/main" id="{AFEBC01E-628C-CB43-B515-4D379453BB75}"/>
              </a:ext>
            </a:extLst>
          </p:cNvPr>
          <p:cNvSpPr txBox="1"/>
          <p:nvPr/>
        </p:nvSpPr>
        <p:spPr>
          <a:xfrm flipH="1">
            <a:off x="3620906" y="5078055"/>
            <a:ext cx="17741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Lato Semibold" panose="020F0502020204030203" pitchFamily="34" charset="0"/>
              </a:rPr>
              <a:t>Frustrations</a:t>
            </a:r>
          </a:p>
        </p:txBody>
      </p:sp>
      <p:sp>
        <p:nvSpPr>
          <p:cNvPr id="53" name="Rectangle 56">
            <a:extLst>
              <a:ext uri="{FF2B5EF4-FFF2-40B4-BE49-F238E27FC236}">
                <a16:creationId xmlns:a16="http://schemas.microsoft.com/office/drawing/2014/main" id="{B7F54E24-620B-314A-8778-55A67551A6F2}"/>
              </a:ext>
            </a:extLst>
          </p:cNvPr>
          <p:cNvSpPr/>
          <p:nvPr/>
        </p:nvSpPr>
        <p:spPr>
          <a:xfrm flipH="1">
            <a:off x="3620902" y="5325043"/>
            <a:ext cx="33171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To get your company’s name out there, you need to make sure.</a:t>
            </a:r>
          </a:p>
          <a:p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Most businesses already know that social media platforms play an important role in online.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D3BCFCD-F850-DE43-88F3-97221132EFDF}"/>
              </a:ext>
            </a:extLst>
          </p:cNvPr>
          <p:cNvSpPr/>
          <p:nvPr/>
        </p:nvSpPr>
        <p:spPr>
          <a:xfrm>
            <a:off x="565992" y="4909345"/>
            <a:ext cx="2638703" cy="14033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EC2FE4EC-9E21-C24E-8CD2-E24DA8581BA9}"/>
              </a:ext>
            </a:extLst>
          </p:cNvPr>
          <p:cNvSpPr/>
          <p:nvPr/>
        </p:nvSpPr>
        <p:spPr>
          <a:xfrm>
            <a:off x="7351007" y="1779022"/>
            <a:ext cx="4269955" cy="45336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EA33D4E-EC3E-C848-9285-9B9352A91D5E}"/>
              </a:ext>
            </a:extLst>
          </p:cNvPr>
          <p:cNvGrpSpPr/>
          <p:nvPr/>
        </p:nvGrpSpPr>
        <p:grpSpPr>
          <a:xfrm>
            <a:off x="710472" y="5520431"/>
            <a:ext cx="1165128" cy="728665"/>
            <a:chOff x="1417769" y="9974486"/>
            <a:chExt cx="2330255" cy="1457330"/>
          </a:xfrm>
        </p:grpSpPr>
        <p:sp>
          <p:nvSpPr>
            <p:cNvPr id="80" name="CuadroTexto 395">
              <a:extLst>
                <a:ext uri="{FF2B5EF4-FFF2-40B4-BE49-F238E27FC236}">
                  <a16:creationId xmlns:a16="http://schemas.microsoft.com/office/drawing/2014/main" id="{7E6B78AD-EFE9-DC43-9573-1B9EE7255B50}"/>
                </a:ext>
              </a:extLst>
            </p:cNvPr>
            <p:cNvSpPr txBox="1"/>
            <p:nvPr/>
          </p:nvSpPr>
          <p:spPr>
            <a:xfrm flipH="1">
              <a:off x="1417769" y="9974486"/>
              <a:ext cx="2330255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Age:</a:t>
              </a:r>
            </a:p>
          </p:txBody>
        </p:sp>
        <p:sp>
          <p:nvSpPr>
            <p:cNvPr id="81" name="CuadroTexto 395">
              <a:extLst>
                <a:ext uri="{FF2B5EF4-FFF2-40B4-BE49-F238E27FC236}">
                  <a16:creationId xmlns:a16="http://schemas.microsoft.com/office/drawing/2014/main" id="{E72CA8CE-B3D3-C04E-A2A6-5382D06949FD}"/>
                </a:ext>
              </a:extLst>
            </p:cNvPr>
            <p:cNvSpPr txBox="1"/>
            <p:nvPr/>
          </p:nvSpPr>
          <p:spPr>
            <a:xfrm flipH="1">
              <a:off x="1417769" y="10438688"/>
              <a:ext cx="2330255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Education:</a:t>
              </a:r>
            </a:p>
          </p:txBody>
        </p:sp>
        <p:sp>
          <p:nvSpPr>
            <p:cNvPr id="82" name="CuadroTexto 395">
              <a:extLst>
                <a:ext uri="{FF2B5EF4-FFF2-40B4-BE49-F238E27FC236}">
                  <a16:creationId xmlns:a16="http://schemas.microsoft.com/office/drawing/2014/main" id="{4EE01252-7E70-2B42-8D30-4DFDD076F5CD}"/>
                </a:ext>
              </a:extLst>
            </p:cNvPr>
            <p:cNvSpPr txBox="1"/>
            <p:nvPr/>
          </p:nvSpPr>
          <p:spPr>
            <a:xfrm flipH="1">
              <a:off x="1417769" y="10877818"/>
              <a:ext cx="2330255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Occupation:</a:t>
              </a:r>
            </a:p>
          </p:txBody>
        </p:sp>
      </p:grpSp>
      <p:sp>
        <p:nvSpPr>
          <p:cNvPr id="83" name="CuadroTexto 395">
            <a:extLst>
              <a:ext uri="{FF2B5EF4-FFF2-40B4-BE49-F238E27FC236}">
                <a16:creationId xmlns:a16="http://schemas.microsoft.com/office/drawing/2014/main" id="{29AEB4CE-A826-2844-BB4B-0743C9A31A8C}"/>
              </a:ext>
            </a:extLst>
          </p:cNvPr>
          <p:cNvSpPr txBox="1"/>
          <p:nvPr/>
        </p:nvSpPr>
        <p:spPr>
          <a:xfrm flipH="1">
            <a:off x="710471" y="5025928"/>
            <a:ext cx="20763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Lato Semibold" panose="020F0502020204030203" pitchFamily="34" charset="0"/>
              </a:rPr>
              <a:t>Name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C14E1C6-31F4-7C45-A865-D6618A9F4F32}"/>
              </a:ext>
            </a:extLst>
          </p:cNvPr>
          <p:cNvGrpSpPr/>
          <p:nvPr/>
        </p:nvGrpSpPr>
        <p:grpSpPr>
          <a:xfrm>
            <a:off x="7668259" y="2417725"/>
            <a:ext cx="3545120" cy="1852917"/>
            <a:chOff x="15333342" y="4961409"/>
            <a:chExt cx="7090240" cy="3705833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3E93320F-210E-F744-9839-B5E2C16F73F8}"/>
                </a:ext>
              </a:extLst>
            </p:cNvPr>
            <p:cNvGrpSpPr/>
            <p:nvPr/>
          </p:nvGrpSpPr>
          <p:grpSpPr>
            <a:xfrm>
              <a:off x="15447802" y="5698309"/>
              <a:ext cx="6975780" cy="2968933"/>
              <a:chOff x="12801600" y="2112068"/>
              <a:chExt cx="9404493" cy="2968933"/>
            </a:xfrm>
          </p:grpSpPr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B9EC0649-8147-584C-B4F0-6326E6C5D56D}"/>
                  </a:ext>
                </a:extLst>
              </p:cNvPr>
              <p:cNvSpPr/>
              <p:nvPr/>
            </p:nvSpPr>
            <p:spPr>
              <a:xfrm>
                <a:off x="12801600" y="2112068"/>
                <a:ext cx="9404493" cy="2947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5DC4F8B2-3DB8-A547-8AE1-05457BD63795}"/>
                  </a:ext>
                </a:extLst>
              </p:cNvPr>
              <p:cNvSpPr/>
              <p:nvPr/>
            </p:nvSpPr>
            <p:spPr>
              <a:xfrm>
                <a:off x="12801600" y="3451762"/>
                <a:ext cx="9404493" cy="2947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D090182A-A2F7-0042-8224-FBB8F5F42C11}"/>
                  </a:ext>
                </a:extLst>
              </p:cNvPr>
              <p:cNvSpPr/>
              <p:nvPr/>
            </p:nvSpPr>
            <p:spPr>
              <a:xfrm>
                <a:off x="12801600" y="4786301"/>
                <a:ext cx="9404493" cy="2947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02CA8EB2-3EA2-FB4F-B473-E201FD207C94}"/>
                  </a:ext>
                </a:extLst>
              </p:cNvPr>
              <p:cNvSpPr/>
              <p:nvPr/>
            </p:nvSpPr>
            <p:spPr>
              <a:xfrm>
                <a:off x="12801605" y="2112068"/>
                <a:ext cx="5010867" cy="2947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23E340DE-2832-BA4F-BF70-FB9760BE5E77}"/>
                  </a:ext>
                </a:extLst>
              </p:cNvPr>
              <p:cNvSpPr/>
              <p:nvPr/>
            </p:nvSpPr>
            <p:spPr>
              <a:xfrm>
                <a:off x="12801604" y="3451762"/>
                <a:ext cx="7270119" cy="2947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60775D55-3850-F743-B506-79FF428A5B90}"/>
                  </a:ext>
                </a:extLst>
              </p:cNvPr>
              <p:cNvSpPr/>
              <p:nvPr/>
            </p:nvSpPr>
            <p:spPr>
              <a:xfrm>
                <a:off x="12801605" y="4786301"/>
                <a:ext cx="2516742" cy="2947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86" name="CuadroTexto 395">
              <a:extLst>
                <a:ext uri="{FF2B5EF4-FFF2-40B4-BE49-F238E27FC236}">
                  <a16:creationId xmlns:a16="http://schemas.microsoft.com/office/drawing/2014/main" id="{603CD8FA-E9AC-0E40-9F56-76BDA70B7DCF}"/>
                </a:ext>
              </a:extLst>
            </p:cNvPr>
            <p:cNvSpPr txBox="1"/>
            <p:nvPr/>
          </p:nvSpPr>
          <p:spPr>
            <a:xfrm flipH="1">
              <a:off x="15333342" y="7640856"/>
              <a:ext cx="233025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Your Title</a:t>
              </a:r>
            </a:p>
          </p:txBody>
        </p:sp>
        <p:sp>
          <p:nvSpPr>
            <p:cNvPr id="87" name="CuadroTexto 395">
              <a:extLst>
                <a:ext uri="{FF2B5EF4-FFF2-40B4-BE49-F238E27FC236}">
                  <a16:creationId xmlns:a16="http://schemas.microsoft.com/office/drawing/2014/main" id="{C502FC2B-F9F3-F543-929A-EAC58D5199A4}"/>
                </a:ext>
              </a:extLst>
            </p:cNvPr>
            <p:cNvSpPr txBox="1"/>
            <p:nvPr/>
          </p:nvSpPr>
          <p:spPr>
            <a:xfrm flipH="1">
              <a:off x="15333342" y="6304475"/>
              <a:ext cx="233025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Your Title</a:t>
              </a:r>
            </a:p>
          </p:txBody>
        </p:sp>
        <p:sp>
          <p:nvSpPr>
            <p:cNvPr id="88" name="CuadroTexto 395">
              <a:extLst>
                <a:ext uri="{FF2B5EF4-FFF2-40B4-BE49-F238E27FC236}">
                  <a16:creationId xmlns:a16="http://schemas.microsoft.com/office/drawing/2014/main" id="{C22BBA25-BE71-4C43-BF30-73A51F1EC550}"/>
                </a:ext>
              </a:extLst>
            </p:cNvPr>
            <p:cNvSpPr txBox="1"/>
            <p:nvPr/>
          </p:nvSpPr>
          <p:spPr>
            <a:xfrm flipH="1">
              <a:off x="15333342" y="4961409"/>
              <a:ext cx="233025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Your Title</a:t>
              </a:r>
            </a:p>
          </p:txBody>
        </p:sp>
      </p:grpSp>
      <p:sp>
        <p:nvSpPr>
          <p:cNvPr id="95" name="CuadroTexto 395">
            <a:extLst>
              <a:ext uri="{FF2B5EF4-FFF2-40B4-BE49-F238E27FC236}">
                <a16:creationId xmlns:a16="http://schemas.microsoft.com/office/drawing/2014/main" id="{7128343D-0DA5-5B4E-A052-A054C41D9D39}"/>
              </a:ext>
            </a:extLst>
          </p:cNvPr>
          <p:cNvSpPr txBox="1"/>
          <p:nvPr/>
        </p:nvSpPr>
        <p:spPr>
          <a:xfrm flipH="1">
            <a:off x="7668259" y="1947732"/>
            <a:ext cx="17741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Lato Semibold" panose="020F0502020204030203" pitchFamily="34" charset="0"/>
              </a:rPr>
              <a:t>Skills</a:t>
            </a:r>
          </a:p>
        </p:txBody>
      </p:sp>
      <p:sp>
        <p:nvSpPr>
          <p:cNvPr id="96" name="CuadroTexto 395">
            <a:extLst>
              <a:ext uri="{FF2B5EF4-FFF2-40B4-BE49-F238E27FC236}">
                <a16:creationId xmlns:a16="http://schemas.microsoft.com/office/drawing/2014/main" id="{A46814A5-ADBC-BB4A-921F-B321D8A39971}"/>
              </a:ext>
            </a:extLst>
          </p:cNvPr>
          <p:cNvSpPr txBox="1"/>
          <p:nvPr/>
        </p:nvSpPr>
        <p:spPr>
          <a:xfrm flipH="1">
            <a:off x="7680962" y="5078055"/>
            <a:ext cx="17741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Lato Semibold" panose="020F0502020204030203" pitchFamily="34" charset="0"/>
              </a:rPr>
              <a:t>Frustrations</a:t>
            </a:r>
          </a:p>
        </p:txBody>
      </p:sp>
      <p:sp>
        <p:nvSpPr>
          <p:cNvPr id="97" name="Rectangle 56">
            <a:extLst>
              <a:ext uri="{FF2B5EF4-FFF2-40B4-BE49-F238E27FC236}">
                <a16:creationId xmlns:a16="http://schemas.microsoft.com/office/drawing/2014/main" id="{1F7CC1CB-3606-FB41-B380-A3AA6C064AA6}"/>
              </a:ext>
            </a:extLst>
          </p:cNvPr>
          <p:cNvSpPr/>
          <p:nvPr/>
        </p:nvSpPr>
        <p:spPr>
          <a:xfrm flipH="1">
            <a:off x="7680959" y="5325043"/>
            <a:ext cx="33171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To get your company’s name out there, you need to make sure.</a:t>
            </a:r>
          </a:p>
          <a:p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Most businesses already know that social media platforms play an important role in online.</a:t>
            </a:r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A4AAA18A-CF10-D041-9E2A-815AC3FC96D2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6658" r="16658"/>
          <a:stretch/>
        </p:blipFill>
        <p:spPr/>
      </p:pic>
    </p:spTree>
    <p:extLst>
      <p:ext uri="{BB962C8B-B14F-4D97-AF65-F5344CB8AC3E}">
        <p14:creationId xmlns:p14="http://schemas.microsoft.com/office/powerpoint/2010/main" val="3226931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2E59155E-60A8-1A44-BCD4-7A314CD35AA3}"/>
              </a:ext>
            </a:extLst>
          </p:cNvPr>
          <p:cNvSpPr/>
          <p:nvPr/>
        </p:nvSpPr>
        <p:spPr>
          <a:xfrm>
            <a:off x="545361" y="4624101"/>
            <a:ext cx="3163704" cy="16613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5" name="Freeform 4">
            <a:extLst>
              <a:ext uri="{FF2B5EF4-FFF2-40B4-BE49-F238E27FC236}">
                <a16:creationId xmlns:a16="http://schemas.microsoft.com/office/drawing/2014/main" id="{CBA02708-E3F0-7442-AC74-F3BA16FA6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7448" y="11255360"/>
            <a:ext cx="362868" cy="447986"/>
          </a:xfrm>
          <a:custGeom>
            <a:avLst/>
            <a:gdLst>
              <a:gd name="T0" fmla="*/ 174 w 358"/>
              <a:gd name="T1" fmla="*/ 0 h 442"/>
              <a:gd name="T2" fmla="*/ 357 w 358"/>
              <a:gd name="T3" fmla="*/ 441 h 442"/>
              <a:gd name="T4" fmla="*/ 174 w 358"/>
              <a:gd name="T5" fmla="*/ 341 h 442"/>
              <a:gd name="T6" fmla="*/ 0 w 358"/>
              <a:gd name="T7" fmla="*/ 441 h 442"/>
              <a:gd name="T8" fmla="*/ 174 w 358"/>
              <a:gd name="T9" fmla="*/ 0 h 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8" h="442">
                <a:moveTo>
                  <a:pt x="174" y="0"/>
                </a:moveTo>
                <a:lnTo>
                  <a:pt x="357" y="441"/>
                </a:lnTo>
                <a:lnTo>
                  <a:pt x="174" y="341"/>
                </a:lnTo>
                <a:lnTo>
                  <a:pt x="0" y="441"/>
                </a:lnTo>
                <a:lnTo>
                  <a:pt x="174" y="0"/>
                </a:lnTo>
              </a:path>
            </a:pathLst>
          </a:custGeom>
          <a:solidFill>
            <a:schemeClr val="tx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900"/>
          </a:p>
        </p:txBody>
      </p:sp>
      <p:sp>
        <p:nvSpPr>
          <p:cNvPr id="41" name="CuadroTexto 350">
            <a:extLst>
              <a:ext uri="{FF2B5EF4-FFF2-40B4-BE49-F238E27FC236}">
                <a16:creationId xmlns:a16="http://schemas.microsoft.com/office/drawing/2014/main" id="{88B3D255-2E45-5C47-B551-66DBC8E5E716}"/>
              </a:ext>
            </a:extLst>
          </p:cNvPr>
          <p:cNvSpPr txBox="1"/>
          <p:nvPr/>
        </p:nvSpPr>
        <p:spPr>
          <a:xfrm>
            <a:off x="1180871" y="604664"/>
            <a:ext cx="1968808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Persona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09AF089-4DA8-6F48-BA11-05C55DD2B3BA}"/>
              </a:ext>
            </a:extLst>
          </p:cNvPr>
          <p:cNvCxnSpPr>
            <a:cxnSpLocks/>
          </p:cNvCxnSpPr>
          <p:nvPr/>
        </p:nvCxnSpPr>
        <p:spPr>
          <a:xfrm>
            <a:off x="4165815" y="889687"/>
            <a:ext cx="7316573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2888989B-6368-9749-BE2E-2E2006070A40}"/>
              </a:ext>
            </a:extLst>
          </p:cNvPr>
          <p:cNvSpPr/>
          <p:nvPr/>
        </p:nvSpPr>
        <p:spPr>
          <a:xfrm flipH="1">
            <a:off x="809680" y="5147935"/>
            <a:ext cx="26350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Name</a:t>
            </a:r>
          </a:p>
          <a:p>
            <a:pPr algn="ctr"/>
            <a:endParaRPr lang="en-US" sz="1200" dirty="0">
              <a:solidFill>
                <a:schemeClr val="bg1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algn="ctr"/>
            <a:r>
              <a:rPr lang="en-US" sz="1200" dirty="0" err="1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Notees</a:t>
            </a:r>
            <a:endParaRPr lang="en-US" sz="1200" dirty="0">
              <a:solidFill>
                <a:schemeClr val="bg1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FCE428A-285A-FE4C-9BE2-E35AC8349787}"/>
              </a:ext>
            </a:extLst>
          </p:cNvPr>
          <p:cNvGrpSpPr/>
          <p:nvPr/>
        </p:nvGrpSpPr>
        <p:grpSpPr>
          <a:xfrm>
            <a:off x="4397317" y="4624101"/>
            <a:ext cx="3379631" cy="1661327"/>
            <a:chOff x="8148608" y="9248201"/>
            <a:chExt cx="6759261" cy="3322654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93E132B-6CD8-B246-B8A2-FF118B7D95FB}"/>
                </a:ext>
              </a:extLst>
            </p:cNvPr>
            <p:cNvSpPr/>
            <p:nvPr/>
          </p:nvSpPr>
          <p:spPr>
            <a:xfrm>
              <a:off x="8148608" y="9248201"/>
              <a:ext cx="6759261" cy="33226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A4861BF1-370F-3D4A-9BB5-FFE8070F087B}"/>
                </a:ext>
              </a:extLst>
            </p:cNvPr>
            <p:cNvGrpSpPr/>
            <p:nvPr/>
          </p:nvGrpSpPr>
          <p:grpSpPr>
            <a:xfrm>
              <a:off x="8681695" y="9647644"/>
              <a:ext cx="5834235" cy="1138774"/>
              <a:chOff x="9067686" y="8970473"/>
              <a:chExt cx="6634255" cy="1138774"/>
            </a:xfrm>
          </p:grpSpPr>
          <p:sp>
            <p:nvSpPr>
              <p:cNvPr id="26" name="CuadroTexto 395">
                <a:extLst>
                  <a:ext uri="{FF2B5EF4-FFF2-40B4-BE49-F238E27FC236}">
                    <a16:creationId xmlns:a16="http://schemas.microsoft.com/office/drawing/2014/main" id="{EB4D8B2B-7E27-E547-816F-2C25F504190F}"/>
                  </a:ext>
                </a:extLst>
              </p:cNvPr>
              <p:cNvSpPr txBox="1"/>
              <p:nvPr/>
            </p:nvSpPr>
            <p:spPr>
              <a:xfrm flipH="1">
                <a:off x="9067693" y="8970473"/>
                <a:ext cx="3548330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chemeClr val="tx2"/>
                    </a:solidFill>
                    <a:latin typeface="Roboto Medium" panose="02000000000000000000" pitchFamily="2" charset="0"/>
                    <a:ea typeface="Roboto Medium" panose="02000000000000000000" pitchFamily="2" charset="0"/>
                    <a:cs typeface="Lato Semibold" panose="020F0502020204030203" pitchFamily="34" charset="0"/>
                  </a:rPr>
                  <a:t>Goals &amp; Needs</a:t>
                </a:r>
              </a:p>
            </p:txBody>
          </p:sp>
          <p:sp>
            <p:nvSpPr>
              <p:cNvPr id="27" name="Rectangle 56">
                <a:extLst>
                  <a:ext uri="{FF2B5EF4-FFF2-40B4-BE49-F238E27FC236}">
                    <a16:creationId xmlns:a16="http://schemas.microsoft.com/office/drawing/2014/main" id="{5E0AF04B-B53D-3846-995C-5D96EB6D3C0D}"/>
                  </a:ext>
                </a:extLst>
              </p:cNvPr>
              <p:cNvSpPr/>
              <p:nvPr/>
            </p:nvSpPr>
            <p:spPr>
              <a:xfrm flipH="1">
                <a:off x="9067686" y="9555249"/>
                <a:ext cx="6634255" cy="5539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>
                    <a:latin typeface="Lato Light" panose="020F0502020204030203" pitchFamily="34" charset="0"/>
                    <a:ea typeface="Lato Light" panose="020F0502020204030203" pitchFamily="34" charset="0"/>
                    <a:cs typeface="Lato Light" panose="020F0502020204030203" pitchFamily="34" charset="0"/>
                  </a:rPr>
                  <a:t>Your text</a:t>
                </a:r>
              </a:p>
            </p:txBody>
          </p:sp>
        </p:grpSp>
      </p:grpSp>
      <p:sp>
        <p:nvSpPr>
          <p:cNvPr id="31" name="Rectangle 56">
            <a:extLst>
              <a:ext uri="{FF2B5EF4-FFF2-40B4-BE49-F238E27FC236}">
                <a16:creationId xmlns:a16="http://schemas.microsoft.com/office/drawing/2014/main" id="{38AC893C-17A4-5A40-AAFE-0C34FC929865}"/>
              </a:ext>
            </a:extLst>
          </p:cNvPr>
          <p:cNvSpPr/>
          <p:nvPr/>
        </p:nvSpPr>
        <p:spPr>
          <a:xfrm flipH="1">
            <a:off x="8267009" y="5500598"/>
            <a:ext cx="359228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YourText</a:t>
            </a:r>
            <a:endParaRPr lang="en-US" sz="12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46EFE0F-59F5-F94F-895A-B4BF5C16C011}"/>
              </a:ext>
            </a:extLst>
          </p:cNvPr>
          <p:cNvGrpSpPr/>
          <p:nvPr/>
        </p:nvGrpSpPr>
        <p:grpSpPr>
          <a:xfrm>
            <a:off x="4397317" y="1607049"/>
            <a:ext cx="1367397" cy="2221571"/>
            <a:chOff x="8791458" y="3364993"/>
            <a:chExt cx="2734794" cy="4443141"/>
          </a:xfrm>
        </p:grpSpPr>
        <p:sp>
          <p:nvSpPr>
            <p:cNvPr id="33" name="CuadroTexto 395">
              <a:extLst>
                <a:ext uri="{FF2B5EF4-FFF2-40B4-BE49-F238E27FC236}">
                  <a16:creationId xmlns:a16="http://schemas.microsoft.com/office/drawing/2014/main" id="{74F63505-BD02-0B46-8EE7-596C0F77EDC9}"/>
                </a:ext>
              </a:extLst>
            </p:cNvPr>
            <p:cNvSpPr txBox="1"/>
            <p:nvPr/>
          </p:nvSpPr>
          <p:spPr>
            <a:xfrm flipH="1">
              <a:off x="8791458" y="3364993"/>
              <a:ext cx="273479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tx2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Lato Light" panose="020F0502020204030203" pitchFamily="34" charset="0"/>
                </a:rPr>
                <a:t>Age:</a:t>
              </a:r>
            </a:p>
          </p:txBody>
        </p:sp>
        <p:sp>
          <p:nvSpPr>
            <p:cNvPr id="35" name="CuadroTexto 395">
              <a:extLst>
                <a:ext uri="{FF2B5EF4-FFF2-40B4-BE49-F238E27FC236}">
                  <a16:creationId xmlns:a16="http://schemas.microsoft.com/office/drawing/2014/main" id="{F788C356-B518-CA41-8122-A66E6A867C8A}"/>
                </a:ext>
              </a:extLst>
            </p:cNvPr>
            <p:cNvSpPr txBox="1"/>
            <p:nvPr/>
          </p:nvSpPr>
          <p:spPr>
            <a:xfrm flipH="1">
              <a:off x="8791458" y="4126145"/>
              <a:ext cx="273479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tx2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Lato Light" panose="020F0502020204030203" pitchFamily="34" charset="0"/>
                </a:rPr>
                <a:t>Education:</a:t>
              </a:r>
            </a:p>
          </p:txBody>
        </p:sp>
        <p:sp>
          <p:nvSpPr>
            <p:cNvPr id="36" name="CuadroTexto 395">
              <a:extLst>
                <a:ext uri="{FF2B5EF4-FFF2-40B4-BE49-F238E27FC236}">
                  <a16:creationId xmlns:a16="http://schemas.microsoft.com/office/drawing/2014/main" id="{3EDD6F52-6E5D-5D4E-802A-5E15B4308BBA}"/>
                </a:ext>
              </a:extLst>
            </p:cNvPr>
            <p:cNvSpPr txBox="1"/>
            <p:nvPr/>
          </p:nvSpPr>
          <p:spPr>
            <a:xfrm flipH="1">
              <a:off x="8791458" y="4887295"/>
              <a:ext cx="273479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tx2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Lato Light" panose="020F0502020204030203" pitchFamily="34" charset="0"/>
                </a:rPr>
                <a:t>Occupation:</a:t>
              </a:r>
            </a:p>
          </p:txBody>
        </p:sp>
        <p:sp>
          <p:nvSpPr>
            <p:cNvPr id="37" name="CuadroTexto 395">
              <a:extLst>
                <a:ext uri="{FF2B5EF4-FFF2-40B4-BE49-F238E27FC236}">
                  <a16:creationId xmlns:a16="http://schemas.microsoft.com/office/drawing/2014/main" id="{24E9FBA6-FBBB-BA48-83EB-CDC68B0EA4B0}"/>
                </a:ext>
              </a:extLst>
            </p:cNvPr>
            <p:cNvSpPr txBox="1"/>
            <p:nvPr/>
          </p:nvSpPr>
          <p:spPr>
            <a:xfrm flipH="1">
              <a:off x="8791458" y="5608724"/>
              <a:ext cx="273479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tx2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Lato Light" panose="020F0502020204030203" pitchFamily="34" charset="0"/>
                </a:rPr>
                <a:t>Income:</a:t>
              </a:r>
            </a:p>
          </p:txBody>
        </p:sp>
        <p:sp>
          <p:nvSpPr>
            <p:cNvPr id="38" name="CuadroTexto 395">
              <a:extLst>
                <a:ext uri="{FF2B5EF4-FFF2-40B4-BE49-F238E27FC236}">
                  <a16:creationId xmlns:a16="http://schemas.microsoft.com/office/drawing/2014/main" id="{A0630F22-21D9-6642-9A58-F9FFBB775B71}"/>
                </a:ext>
              </a:extLst>
            </p:cNvPr>
            <p:cNvSpPr txBox="1"/>
            <p:nvPr/>
          </p:nvSpPr>
          <p:spPr>
            <a:xfrm flipH="1">
              <a:off x="8791458" y="6369874"/>
              <a:ext cx="273479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tx2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Lato Light" panose="020F0502020204030203" pitchFamily="34" charset="0"/>
                </a:rPr>
                <a:t>Location:</a:t>
              </a:r>
            </a:p>
          </p:txBody>
        </p:sp>
        <p:sp>
          <p:nvSpPr>
            <p:cNvPr id="39" name="CuadroTexto 395">
              <a:extLst>
                <a:ext uri="{FF2B5EF4-FFF2-40B4-BE49-F238E27FC236}">
                  <a16:creationId xmlns:a16="http://schemas.microsoft.com/office/drawing/2014/main" id="{E37F1458-B56B-7449-9DDF-8DB2C1AD80F0}"/>
                </a:ext>
              </a:extLst>
            </p:cNvPr>
            <p:cNvSpPr txBox="1"/>
            <p:nvPr/>
          </p:nvSpPr>
          <p:spPr>
            <a:xfrm flipH="1">
              <a:off x="8791458" y="7131026"/>
              <a:ext cx="273479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tx2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Lato Light" panose="020F0502020204030203" pitchFamily="34" charset="0"/>
                </a:rPr>
                <a:t>Status: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2EF9010E-797D-E145-9E88-832413A84D60}"/>
              </a:ext>
            </a:extLst>
          </p:cNvPr>
          <p:cNvGrpSpPr/>
          <p:nvPr/>
        </p:nvGrpSpPr>
        <p:grpSpPr>
          <a:xfrm>
            <a:off x="8267009" y="2034873"/>
            <a:ext cx="3379631" cy="595822"/>
            <a:chOff x="16530843" y="3214098"/>
            <a:chExt cx="6759261" cy="1191643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1A4B98C2-F560-AF40-B969-34AFF8FD4148}"/>
                </a:ext>
              </a:extLst>
            </p:cNvPr>
            <p:cNvSpPr/>
            <p:nvPr/>
          </p:nvSpPr>
          <p:spPr>
            <a:xfrm>
              <a:off x="16530843" y="3214098"/>
              <a:ext cx="6759261" cy="11916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bg1"/>
                </a:solidFill>
              </a:endParaRPr>
            </a:p>
          </p:txBody>
        </p:sp>
        <p:sp>
          <p:nvSpPr>
            <p:cNvPr id="45" name="Rectangle 56">
              <a:extLst>
                <a:ext uri="{FF2B5EF4-FFF2-40B4-BE49-F238E27FC236}">
                  <a16:creationId xmlns:a16="http://schemas.microsoft.com/office/drawing/2014/main" id="{636E1BF6-6F21-5142-8E0F-6F4D954609F8}"/>
                </a:ext>
              </a:extLst>
            </p:cNvPr>
            <p:cNvSpPr/>
            <p:nvPr/>
          </p:nvSpPr>
          <p:spPr>
            <a:xfrm flipH="1">
              <a:off x="16993355" y="3394420"/>
              <a:ext cx="5834235" cy="923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To get your company’s name out there, you need to make sure.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1784653-FB7A-4D49-8B58-386C8B5FF1C6}"/>
              </a:ext>
            </a:extLst>
          </p:cNvPr>
          <p:cNvGrpSpPr/>
          <p:nvPr/>
        </p:nvGrpSpPr>
        <p:grpSpPr>
          <a:xfrm>
            <a:off x="8267009" y="2699891"/>
            <a:ext cx="3379631" cy="771437"/>
            <a:chOff x="16530843" y="3214098"/>
            <a:chExt cx="6759261" cy="1542874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66C0A6E-1ABA-4A4D-A081-9645F1101E1E}"/>
                </a:ext>
              </a:extLst>
            </p:cNvPr>
            <p:cNvSpPr/>
            <p:nvPr/>
          </p:nvSpPr>
          <p:spPr>
            <a:xfrm>
              <a:off x="16530843" y="3214098"/>
              <a:ext cx="6759261" cy="154287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bg1"/>
                </a:solidFill>
              </a:endParaRPr>
            </a:p>
          </p:txBody>
        </p:sp>
        <p:sp>
          <p:nvSpPr>
            <p:cNvPr id="40" name="Rectangle 56">
              <a:extLst>
                <a:ext uri="{FF2B5EF4-FFF2-40B4-BE49-F238E27FC236}">
                  <a16:creationId xmlns:a16="http://schemas.microsoft.com/office/drawing/2014/main" id="{50E94D5C-14E9-B646-8537-75645E9B83D1}"/>
                </a:ext>
              </a:extLst>
            </p:cNvPr>
            <p:cNvSpPr/>
            <p:nvPr/>
          </p:nvSpPr>
          <p:spPr>
            <a:xfrm flipH="1">
              <a:off x="16993355" y="3394420"/>
              <a:ext cx="5834235" cy="12926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Most businesses already know that social media platforms play an important role in online marketing.  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6CB82F4-F84E-424D-9D87-B0B097EEDB09}"/>
              </a:ext>
            </a:extLst>
          </p:cNvPr>
          <p:cNvGrpSpPr/>
          <p:nvPr/>
        </p:nvGrpSpPr>
        <p:grpSpPr>
          <a:xfrm>
            <a:off x="8267009" y="3540524"/>
            <a:ext cx="3379631" cy="588020"/>
            <a:chOff x="16530843" y="3214098"/>
            <a:chExt cx="6759261" cy="1176039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EFB1B75C-282E-6E49-8113-A09932DE19A8}"/>
                </a:ext>
              </a:extLst>
            </p:cNvPr>
            <p:cNvSpPr/>
            <p:nvPr/>
          </p:nvSpPr>
          <p:spPr>
            <a:xfrm>
              <a:off x="16530843" y="3214098"/>
              <a:ext cx="6759261" cy="117603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bg1"/>
                </a:solidFill>
              </a:endParaRPr>
            </a:p>
          </p:txBody>
        </p:sp>
        <p:sp>
          <p:nvSpPr>
            <p:cNvPr id="48" name="Rectangle 56">
              <a:extLst>
                <a:ext uri="{FF2B5EF4-FFF2-40B4-BE49-F238E27FC236}">
                  <a16:creationId xmlns:a16="http://schemas.microsoft.com/office/drawing/2014/main" id="{54F8CD71-01A3-364C-9DDC-7E02882BC132}"/>
                </a:ext>
              </a:extLst>
            </p:cNvPr>
            <p:cNvSpPr/>
            <p:nvPr/>
          </p:nvSpPr>
          <p:spPr>
            <a:xfrm flipH="1">
              <a:off x="16993355" y="3394420"/>
              <a:ext cx="5834235" cy="923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Company’s name out there, you need to make sure..  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9A2BA03D-6C29-9F41-B0A7-C85FF692854C}"/>
              </a:ext>
            </a:extLst>
          </p:cNvPr>
          <p:cNvGrpSpPr/>
          <p:nvPr/>
        </p:nvGrpSpPr>
        <p:grpSpPr>
          <a:xfrm>
            <a:off x="8267009" y="4219308"/>
            <a:ext cx="3379631" cy="761466"/>
            <a:chOff x="16530843" y="3214098"/>
            <a:chExt cx="6759261" cy="1522931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09FA4F13-D89C-FE4E-A713-909490FDE404}"/>
                </a:ext>
              </a:extLst>
            </p:cNvPr>
            <p:cNvSpPr/>
            <p:nvPr/>
          </p:nvSpPr>
          <p:spPr>
            <a:xfrm>
              <a:off x="16530843" y="3214098"/>
              <a:ext cx="6759261" cy="152293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>
                <a:solidFill>
                  <a:schemeClr val="bg1"/>
                </a:solidFill>
              </a:endParaRPr>
            </a:p>
          </p:txBody>
        </p:sp>
        <p:sp>
          <p:nvSpPr>
            <p:cNvPr id="51" name="Rectangle 56">
              <a:extLst>
                <a:ext uri="{FF2B5EF4-FFF2-40B4-BE49-F238E27FC236}">
                  <a16:creationId xmlns:a16="http://schemas.microsoft.com/office/drawing/2014/main" id="{DC607924-EC9A-C440-9EB9-0DE7EA8D9A44}"/>
                </a:ext>
              </a:extLst>
            </p:cNvPr>
            <p:cNvSpPr/>
            <p:nvPr/>
          </p:nvSpPr>
          <p:spPr>
            <a:xfrm flipH="1">
              <a:off x="16993355" y="3394420"/>
              <a:ext cx="5834235" cy="12926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Most businesses already know that social media platforms play an important role in online marketing.  </a:t>
              </a:r>
            </a:p>
          </p:txBody>
        </p:sp>
      </p:grpSp>
      <p:sp>
        <p:nvSpPr>
          <p:cNvPr id="52" name="CuadroTexto 395">
            <a:extLst>
              <a:ext uri="{FF2B5EF4-FFF2-40B4-BE49-F238E27FC236}">
                <a16:creationId xmlns:a16="http://schemas.microsoft.com/office/drawing/2014/main" id="{05629E6B-5CC1-574E-B333-70511F02D9F5}"/>
              </a:ext>
            </a:extLst>
          </p:cNvPr>
          <p:cNvSpPr txBox="1"/>
          <p:nvPr/>
        </p:nvSpPr>
        <p:spPr>
          <a:xfrm flipH="1">
            <a:off x="8267012" y="1607049"/>
            <a:ext cx="15602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Lato Semibold" panose="020F0502020204030203" pitchFamily="34" charset="0"/>
              </a:rPr>
              <a:t>Goals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9A4964-B199-7B4A-9F58-7DD21087E38D}"/>
              </a:ext>
            </a:extLst>
          </p:cNvPr>
          <p:cNvSpPr/>
          <p:nvPr/>
        </p:nvSpPr>
        <p:spPr>
          <a:xfrm>
            <a:off x="4967941" y="1657533"/>
            <a:ext cx="16626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Write Something Here</a:t>
            </a:r>
            <a:endParaRPr lang="en-US" sz="1200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907FAFD-36E1-7947-98F0-5CEF3C97DC5F}"/>
              </a:ext>
            </a:extLst>
          </p:cNvPr>
          <p:cNvSpPr/>
          <p:nvPr/>
        </p:nvSpPr>
        <p:spPr>
          <a:xfrm>
            <a:off x="5475941" y="2038533"/>
            <a:ext cx="16626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Write Something Here</a:t>
            </a:r>
            <a:endParaRPr lang="en-US" sz="1200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E4D7AE1-EE86-8145-ABBA-31F561DF7D29}"/>
              </a:ext>
            </a:extLst>
          </p:cNvPr>
          <p:cNvSpPr/>
          <p:nvPr/>
        </p:nvSpPr>
        <p:spPr>
          <a:xfrm>
            <a:off x="5611407" y="2411066"/>
            <a:ext cx="16626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Write Something Here</a:t>
            </a:r>
            <a:endParaRPr lang="en-US" sz="1200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7D8FB47-F751-434D-8754-6616112509EB}"/>
              </a:ext>
            </a:extLst>
          </p:cNvPr>
          <p:cNvSpPr/>
          <p:nvPr/>
        </p:nvSpPr>
        <p:spPr>
          <a:xfrm>
            <a:off x="5264274" y="2783599"/>
            <a:ext cx="16626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Write Something Here</a:t>
            </a:r>
            <a:endParaRPr lang="en-US" sz="1200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5C6D81F-47F3-2148-9B1A-FAC79402F865}"/>
              </a:ext>
            </a:extLst>
          </p:cNvPr>
          <p:cNvSpPr/>
          <p:nvPr/>
        </p:nvSpPr>
        <p:spPr>
          <a:xfrm>
            <a:off x="5365874" y="3164599"/>
            <a:ext cx="16626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Write Something Here</a:t>
            </a:r>
            <a:endParaRPr lang="en-US" sz="1200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C22DC2C-890E-3E41-8A1B-1794984B6781}"/>
              </a:ext>
            </a:extLst>
          </p:cNvPr>
          <p:cNvSpPr/>
          <p:nvPr/>
        </p:nvSpPr>
        <p:spPr>
          <a:xfrm>
            <a:off x="5196541" y="3537132"/>
            <a:ext cx="16626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Write Something Here</a:t>
            </a:r>
            <a:endParaRPr lang="en-US" sz="1200" dirty="0"/>
          </a:p>
        </p:txBody>
      </p:sp>
      <p:pic>
        <p:nvPicPr>
          <p:cNvPr id="13" name="Picture Placeholder 12">
            <a:extLst>
              <a:ext uri="{FF2B5EF4-FFF2-40B4-BE49-F238E27FC236}">
                <a16:creationId xmlns:a16="http://schemas.microsoft.com/office/drawing/2014/main" id="{8480F3C6-C376-1046-A6F1-DF6A41AF53D2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2733" b="2733"/>
          <a:stretch/>
        </p:blipFill>
        <p:spPr/>
      </p:pic>
    </p:spTree>
    <p:extLst>
      <p:ext uri="{BB962C8B-B14F-4D97-AF65-F5344CB8AC3E}">
        <p14:creationId xmlns:p14="http://schemas.microsoft.com/office/powerpoint/2010/main" val="3288918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365</Words>
  <Application>Microsoft Office PowerPoint</Application>
  <PresentationFormat>Widescreen</PresentationFormat>
  <Paragraphs>68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Lato Light</vt:lpstr>
      <vt:lpstr>Poppins</vt:lpstr>
      <vt:lpstr>Roboto Medium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Iryna Ashby</dc:creator>
  <cp:lastModifiedBy>Iryna Ashby</cp:lastModifiedBy>
  <cp:revision>3</cp:revision>
  <dcterms:created xsi:type="dcterms:W3CDTF">2021-11-09T23:28:44Z</dcterms:created>
  <dcterms:modified xsi:type="dcterms:W3CDTF">2025-02-11T01:32:47Z</dcterms:modified>
</cp:coreProperties>
</file>